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0.xml" ContentType="application/vnd.openxmlformats-officedocument.themeOverride+xml"/>
  <Override PartName="/ppt/notesSlides/notesSlide2.xml" ContentType="application/vnd.openxmlformats-officedocument.presentationml.notesSlide+xml"/>
  <Override PartName="/ppt/theme/themeOverride21.xml" ContentType="application/vnd.openxmlformats-officedocument.themeOverride+xml"/>
  <Override PartName="/ppt/notesSlides/notesSlide3.xml" ContentType="application/vnd.openxmlformats-officedocument.presentationml.notesSlide+xml"/>
  <Override PartName="/ppt/theme/themeOverride22.xml" ContentType="application/vnd.openxmlformats-officedocument.themeOverride+xml"/>
  <Override PartName="/ppt/notesSlides/notesSlide4.xml" ContentType="application/vnd.openxmlformats-officedocument.presentationml.notesSlide+xml"/>
  <Override PartName="/ppt/theme/themeOverride23.xml" ContentType="application/vnd.openxmlformats-officedocument.themeOverride+xml"/>
  <Override PartName="/ppt/notesSlides/notesSlide5.xml" ContentType="application/vnd.openxmlformats-officedocument.presentationml.notesSlide+xml"/>
  <Override PartName="/ppt/theme/themeOverride24.xml" ContentType="application/vnd.openxmlformats-officedocument.themeOverr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28"/>
  </p:notesMasterIdLst>
  <p:sldIdLst>
    <p:sldId id="1674" r:id="rId3"/>
    <p:sldId id="1548" r:id="rId4"/>
    <p:sldId id="1983" r:id="rId5"/>
    <p:sldId id="1798" r:id="rId6"/>
    <p:sldId id="1442" r:id="rId7"/>
    <p:sldId id="1985" r:id="rId8"/>
    <p:sldId id="1947" r:id="rId9"/>
    <p:sldId id="1986" r:id="rId10"/>
    <p:sldId id="1948" r:id="rId11"/>
    <p:sldId id="1949" r:id="rId12"/>
    <p:sldId id="1950" r:id="rId13"/>
    <p:sldId id="1987" r:id="rId14"/>
    <p:sldId id="1952" r:id="rId15"/>
    <p:sldId id="1953" r:id="rId16"/>
    <p:sldId id="1954" r:id="rId17"/>
    <p:sldId id="1988" r:id="rId18"/>
    <p:sldId id="1955" r:id="rId19"/>
    <p:sldId id="1957" r:id="rId20"/>
    <p:sldId id="1618" r:id="rId21"/>
    <p:sldId id="1958" r:id="rId22"/>
    <p:sldId id="1670" r:id="rId23"/>
    <p:sldId id="1671" r:id="rId24"/>
    <p:sldId id="1672" r:id="rId25"/>
    <p:sldId id="292" r:id="rId26"/>
    <p:sldId id="293"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F358B6B-1D78-498E-A15E-07A145E88D6F}" v="27" dt="2026-10-18T14:06:23.4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6247" autoAdjust="0"/>
  </p:normalViewPr>
  <p:slideViewPr>
    <p:cSldViewPr snapToGrid="0">
      <p:cViewPr varScale="1">
        <p:scale>
          <a:sx n="107" d="100"/>
          <a:sy n="107" d="100"/>
        </p:scale>
        <p:origin x="67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microsoft.com/office/2015/10/relationships/revisionInfo" Target="revisionInfo.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 Id="rId8"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uart Fain" userId="c71c60d1860bf71b" providerId="LiveId" clId="{0EC4342F-04E7-471E-802E-42AFAFABE55A}"/>
    <pc:docChg chg="undo custSel addSld delSld modSld">
      <pc:chgData name="Stuart Fain" userId="c71c60d1860bf71b" providerId="LiveId" clId="{0EC4342F-04E7-471E-802E-42AFAFABE55A}" dt="2026-10-18T14:02:27.760" v="300" actId="47"/>
      <pc:docMkLst>
        <pc:docMk/>
      </pc:docMkLst>
      <pc:sldChg chg="modSp mod">
        <pc:chgData name="Stuart Fain" userId="c71c60d1860bf71b" providerId="LiveId" clId="{0EC4342F-04E7-471E-802E-42AFAFABE55A}" dt="2026-10-18T13:02:45.900" v="48" actId="403"/>
        <pc:sldMkLst>
          <pc:docMk/>
          <pc:sldMk cId="2346002093" sldId="1442"/>
        </pc:sldMkLst>
        <pc:spChg chg="mod">
          <ac:chgData name="Stuart Fain" userId="c71c60d1860bf71b" providerId="LiveId" clId="{0EC4342F-04E7-471E-802E-42AFAFABE55A}" dt="2026-10-18T13:02:45.900" v="48" actId="403"/>
          <ac:spMkLst>
            <pc:docMk/>
            <pc:sldMk cId="2346002093" sldId="1442"/>
            <ac:spMk id="2" creationId="{00000000-0000-0000-0000-000000000000}"/>
          </ac:spMkLst>
        </pc:spChg>
        <pc:spChg chg="mod">
          <ac:chgData name="Stuart Fain" userId="c71c60d1860bf71b" providerId="LiveId" clId="{0EC4342F-04E7-471E-802E-42AFAFABE55A}" dt="2026-10-18T13:02:26.051" v="46" actId="403"/>
          <ac:spMkLst>
            <pc:docMk/>
            <pc:sldMk cId="2346002093" sldId="1442"/>
            <ac:spMk id="3" creationId="{00000000-0000-0000-0000-000000000000}"/>
          </ac:spMkLst>
        </pc:spChg>
      </pc:sldChg>
      <pc:sldChg chg="modSp mod">
        <pc:chgData name="Stuart Fain" userId="c71c60d1860bf71b" providerId="LiveId" clId="{0EC4342F-04E7-471E-802E-42AFAFABE55A}" dt="2026-10-18T12:38:34.238" v="29" actId="255"/>
        <pc:sldMkLst>
          <pc:docMk/>
          <pc:sldMk cId="42961008" sldId="1548"/>
        </pc:sldMkLst>
        <pc:spChg chg="mod">
          <ac:chgData name="Stuart Fain" userId="c71c60d1860bf71b" providerId="LiveId" clId="{0EC4342F-04E7-471E-802E-42AFAFABE55A}" dt="2026-10-18T12:37:56.443" v="24" actId="14100"/>
          <ac:spMkLst>
            <pc:docMk/>
            <pc:sldMk cId="42961008" sldId="1548"/>
            <ac:spMk id="2" creationId="{00000000-0000-0000-0000-000000000000}"/>
          </ac:spMkLst>
        </pc:spChg>
        <pc:spChg chg="mod">
          <ac:chgData name="Stuart Fain" userId="c71c60d1860bf71b" providerId="LiveId" clId="{0EC4342F-04E7-471E-802E-42AFAFABE55A}" dt="2026-10-18T12:38:34.238" v="29" actId="255"/>
          <ac:spMkLst>
            <pc:docMk/>
            <pc:sldMk cId="42961008" sldId="1548"/>
            <ac:spMk id="3" creationId="{00000000-0000-0000-0000-000000000000}"/>
          </ac:spMkLst>
        </pc:spChg>
      </pc:sldChg>
      <pc:sldChg chg="del">
        <pc:chgData name="Stuart Fain" userId="c71c60d1860bf71b" providerId="LiveId" clId="{0EC4342F-04E7-471E-802E-42AFAFABE55A}" dt="2026-10-18T13:58:42.727" v="275" actId="2696"/>
        <pc:sldMkLst>
          <pc:docMk/>
          <pc:sldMk cId="190266022" sldId="1618"/>
        </pc:sldMkLst>
      </pc:sldChg>
      <pc:sldChg chg="modSp add mod">
        <pc:chgData name="Stuart Fain" userId="c71c60d1860bf71b" providerId="LiveId" clId="{0EC4342F-04E7-471E-802E-42AFAFABE55A}" dt="2026-10-18T13:59:38.505" v="283" actId="403"/>
        <pc:sldMkLst>
          <pc:docMk/>
          <pc:sldMk cId="3704280179" sldId="1618"/>
        </pc:sldMkLst>
        <pc:spChg chg="mod">
          <ac:chgData name="Stuart Fain" userId="c71c60d1860bf71b" providerId="LiveId" clId="{0EC4342F-04E7-471E-802E-42AFAFABE55A}" dt="2026-10-18T13:59:38.505" v="283" actId="403"/>
          <ac:spMkLst>
            <pc:docMk/>
            <pc:sldMk cId="3704280179" sldId="1618"/>
            <ac:spMk id="3" creationId="{00000000-0000-0000-0000-000000000000}"/>
          </ac:spMkLst>
        </pc:spChg>
      </pc:sldChg>
      <pc:sldChg chg="del">
        <pc:chgData name="Stuart Fain" userId="c71c60d1860bf71b" providerId="LiveId" clId="{0EC4342F-04E7-471E-802E-42AFAFABE55A}" dt="2026-10-18T14:02:27.760" v="300" actId="47"/>
        <pc:sldMkLst>
          <pc:docMk/>
          <pc:sldMk cId="3431504434" sldId="1619"/>
        </pc:sldMkLst>
      </pc:sldChg>
      <pc:sldChg chg="del">
        <pc:chgData name="Stuart Fain" userId="c71c60d1860bf71b" providerId="LiveId" clId="{0EC4342F-04E7-471E-802E-42AFAFABE55A}" dt="2026-10-18T13:08:58.279" v="82" actId="47"/>
        <pc:sldMkLst>
          <pc:docMk/>
          <pc:sldMk cId="1394343438" sldId="1633"/>
        </pc:sldMkLst>
      </pc:sldChg>
      <pc:sldChg chg="del">
        <pc:chgData name="Stuart Fain" userId="c71c60d1860bf71b" providerId="LiveId" clId="{0EC4342F-04E7-471E-802E-42AFAFABE55A}" dt="2026-10-18T13:06:49.234" v="70" actId="47"/>
        <pc:sldMkLst>
          <pc:docMk/>
          <pc:sldMk cId="1253636497" sldId="1673"/>
        </pc:sldMkLst>
      </pc:sldChg>
      <pc:sldChg chg="modSp mod">
        <pc:chgData name="Stuart Fain" userId="c71c60d1860bf71b" providerId="LiveId" clId="{0EC4342F-04E7-471E-802E-42AFAFABE55A}" dt="2026-10-17T23:38:29.754" v="22" actId="207"/>
        <pc:sldMkLst>
          <pc:docMk/>
          <pc:sldMk cId="1598515114" sldId="1674"/>
        </pc:sldMkLst>
        <pc:spChg chg="mod">
          <ac:chgData name="Stuart Fain" userId="c71c60d1860bf71b" providerId="LiveId" clId="{0EC4342F-04E7-471E-802E-42AFAFABE55A}" dt="2026-10-17T23:38:29.754" v="22" actId="207"/>
          <ac:spMkLst>
            <pc:docMk/>
            <pc:sldMk cId="1598515114" sldId="1674"/>
            <ac:spMk id="3" creationId="{00000000-0000-0000-0000-000000000000}"/>
          </ac:spMkLst>
        </pc:spChg>
        <pc:spChg chg="mod">
          <ac:chgData name="Stuart Fain" userId="c71c60d1860bf71b" providerId="LiveId" clId="{0EC4342F-04E7-471E-802E-42AFAFABE55A}" dt="2026-10-17T23:38:24.777" v="21" actId="403"/>
          <ac:spMkLst>
            <pc:docMk/>
            <pc:sldMk cId="1598515114" sldId="1674"/>
            <ac:spMk id="4" creationId="{00000000-0000-0000-0000-000000000000}"/>
          </ac:spMkLst>
        </pc:spChg>
      </pc:sldChg>
      <pc:sldChg chg="modSp mod">
        <pc:chgData name="Stuart Fain" userId="c71c60d1860bf71b" providerId="LiveId" clId="{0EC4342F-04E7-471E-802E-42AFAFABE55A}" dt="2026-10-18T12:50:16.896" v="41" actId="403"/>
        <pc:sldMkLst>
          <pc:docMk/>
          <pc:sldMk cId="314122884" sldId="1798"/>
        </pc:sldMkLst>
        <pc:spChg chg="mod">
          <ac:chgData name="Stuart Fain" userId="c71c60d1860bf71b" providerId="LiveId" clId="{0EC4342F-04E7-471E-802E-42AFAFABE55A}" dt="2026-10-18T12:49:57.532" v="38"/>
          <ac:spMkLst>
            <pc:docMk/>
            <pc:sldMk cId="314122884" sldId="1798"/>
            <ac:spMk id="2" creationId="{00000000-0000-0000-0000-000000000000}"/>
          </ac:spMkLst>
        </pc:spChg>
        <pc:spChg chg="mod">
          <ac:chgData name="Stuart Fain" userId="c71c60d1860bf71b" providerId="LiveId" clId="{0EC4342F-04E7-471E-802E-42AFAFABE55A}" dt="2026-10-18T12:50:16.896" v="41" actId="403"/>
          <ac:spMkLst>
            <pc:docMk/>
            <pc:sldMk cId="314122884" sldId="1798"/>
            <ac:spMk id="3" creationId="{00000000-0000-0000-0000-000000000000}"/>
          </ac:spMkLst>
        </pc:spChg>
      </pc:sldChg>
      <pc:sldChg chg="modSp mod">
        <pc:chgData name="Stuart Fain" userId="c71c60d1860bf71b" providerId="LiveId" clId="{0EC4342F-04E7-471E-802E-42AFAFABE55A}" dt="2026-10-18T13:08:36.390" v="81" actId="403"/>
        <pc:sldMkLst>
          <pc:docMk/>
          <pc:sldMk cId="1936329889" sldId="1947"/>
        </pc:sldMkLst>
        <pc:spChg chg="mod">
          <ac:chgData name="Stuart Fain" userId="c71c60d1860bf71b" providerId="LiveId" clId="{0EC4342F-04E7-471E-802E-42AFAFABE55A}" dt="2026-10-18T13:07:06.304" v="72" actId="403"/>
          <ac:spMkLst>
            <pc:docMk/>
            <pc:sldMk cId="1936329889" sldId="1947"/>
            <ac:spMk id="2" creationId="{E2F1A564-5F9C-477B-3D88-4033A7498062}"/>
          </ac:spMkLst>
        </pc:spChg>
        <pc:spChg chg="mod">
          <ac:chgData name="Stuart Fain" userId="c71c60d1860bf71b" providerId="LiveId" clId="{0EC4342F-04E7-471E-802E-42AFAFABE55A}" dt="2026-10-18T13:08:36.390" v="81" actId="403"/>
          <ac:spMkLst>
            <pc:docMk/>
            <pc:sldMk cId="1936329889" sldId="1947"/>
            <ac:spMk id="3" creationId="{5C34A85A-8C9E-4359-83AB-9FF55521F8BE}"/>
          </ac:spMkLst>
        </pc:spChg>
      </pc:sldChg>
      <pc:sldChg chg="modSp mod">
        <pc:chgData name="Stuart Fain" userId="c71c60d1860bf71b" providerId="LiveId" clId="{0EC4342F-04E7-471E-802E-42AFAFABE55A}" dt="2026-10-18T13:12:55.597" v="93" actId="403"/>
        <pc:sldMkLst>
          <pc:docMk/>
          <pc:sldMk cId="2573810386" sldId="1948"/>
        </pc:sldMkLst>
        <pc:spChg chg="mod">
          <ac:chgData name="Stuart Fain" userId="c71c60d1860bf71b" providerId="LiveId" clId="{0EC4342F-04E7-471E-802E-42AFAFABE55A}" dt="2026-10-18T13:11:45.691" v="84" actId="403"/>
          <ac:spMkLst>
            <pc:docMk/>
            <pc:sldMk cId="2573810386" sldId="1948"/>
            <ac:spMk id="2" creationId="{98C02E9B-7078-B6A7-E5F6-3ECC71C76D87}"/>
          </ac:spMkLst>
        </pc:spChg>
        <pc:spChg chg="mod">
          <ac:chgData name="Stuart Fain" userId="c71c60d1860bf71b" providerId="LiveId" clId="{0EC4342F-04E7-471E-802E-42AFAFABE55A}" dt="2026-10-18T13:12:55.597" v="93" actId="403"/>
          <ac:spMkLst>
            <pc:docMk/>
            <pc:sldMk cId="2573810386" sldId="1948"/>
            <ac:spMk id="3" creationId="{3999ACE4-A0B8-4F8C-33B6-E2D1F339F055}"/>
          </ac:spMkLst>
        </pc:spChg>
      </pc:sldChg>
      <pc:sldChg chg="modSp mod">
        <pc:chgData name="Stuart Fain" userId="c71c60d1860bf71b" providerId="LiveId" clId="{0EC4342F-04E7-471E-802E-42AFAFABE55A}" dt="2026-10-18T13:13:17.674" v="95" actId="403"/>
        <pc:sldMkLst>
          <pc:docMk/>
          <pc:sldMk cId="445067008" sldId="1949"/>
        </pc:sldMkLst>
        <pc:spChg chg="mod">
          <ac:chgData name="Stuart Fain" userId="c71c60d1860bf71b" providerId="LiveId" clId="{0EC4342F-04E7-471E-802E-42AFAFABE55A}" dt="2026-10-18T13:11:58.506" v="86" actId="403"/>
          <ac:spMkLst>
            <pc:docMk/>
            <pc:sldMk cId="445067008" sldId="1949"/>
            <ac:spMk id="2" creationId="{37A08811-05EA-0D0E-B3C3-884756E55D3A}"/>
          </ac:spMkLst>
        </pc:spChg>
        <pc:spChg chg="mod">
          <ac:chgData name="Stuart Fain" userId="c71c60d1860bf71b" providerId="LiveId" clId="{0EC4342F-04E7-471E-802E-42AFAFABE55A}" dt="2026-10-18T13:13:17.674" v="95" actId="403"/>
          <ac:spMkLst>
            <pc:docMk/>
            <pc:sldMk cId="445067008" sldId="1949"/>
            <ac:spMk id="3" creationId="{E1EA023E-C4C7-5717-98DC-8A79B6C9D4EC}"/>
          </ac:spMkLst>
        </pc:spChg>
      </pc:sldChg>
      <pc:sldChg chg="modSp mod">
        <pc:chgData name="Stuart Fain" userId="c71c60d1860bf71b" providerId="LiveId" clId="{0EC4342F-04E7-471E-802E-42AFAFABE55A}" dt="2026-10-18T13:18:43.434" v="112" actId="20577"/>
        <pc:sldMkLst>
          <pc:docMk/>
          <pc:sldMk cId="3179160824" sldId="1950"/>
        </pc:sldMkLst>
        <pc:spChg chg="mod">
          <ac:chgData name="Stuart Fain" userId="c71c60d1860bf71b" providerId="LiveId" clId="{0EC4342F-04E7-471E-802E-42AFAFABE55A}" dt="2026-10-18T13:18:12.348" v="97" actId="403"/>
          <ac:spMkLst>
            <pc:docMk/>
            <pc:sldMk cId="3179160824" sldId="1950"/>
            <ac:spMk id="2" creationId="{0BC50CE7-FA14-0D21-2EA4-1E21B53AB88F}"/>
          </ac:spMkLst>
        </pc:spChg>
        <pc:spChg chg="mod">
          <ac:chgData name="Stuart Fain" userId="c71c60d1860bf71b" providerId="LiveId" clId="{0EC4342F-04E7-471E-802E-42AFAFABE55A}" dt="2026-10-18T13:18:43.434" v="112" actId="20577"/>
          <ac:spMkLst>
            <pc:docMk/>
            <pc:sldMk cId="3179160824" sldId="1950"/>
            <ac:spMk id="3" creationId="{760CAAC7-B96D-5A34-2E80-FF306DEA9535}"/>
          </ac:spMkLst>
        </pc:spChg>
      </pc:sldChg>
      <pc:sldChg chg="del">
        <pc:chgData name="Stuart Fain" userId="c71c60d1860bf71b" providerId="LiveId" clId="{0EC4342F-04E7-471E-802E-42AFAFABE55A}" dt="2026-10-18T13:26:33.909" v="117" actId="47"/>
        <pc:sldMkLst>
          <pc:docMk/>
          <pc:sldMk cId="3857041352" sldId="1951"/>
        </pc:sldMkLst>
      </pc:sldChg>
      <pc:sldChg chg="modSp mod">
        <pc:chgData name="Stuart Fain" userId="c71c60d1860bf71b" providerId="LiveId" clId="{0EC4342F-04E7-471E-802E-42AFAFABE55A}" dt="2026-10-18T13:27:33.424" v="133" actId="255"/>
        <pc:sldMkLst>
          <pc:docMk/>
          <pc:sldMk cId="3797974859" sldId="1952"/>
        </pc:sldMkLst>
        <pc:spChg chg="mod">
          <ac:chgData name="Stuart Fain" userId="c71c60d1860bf71b" providerId="LiveId" clId="{0EC4342F-04E7-471E-802E-42AFAFABE55A}" dt="2026-10-18T13:26:55.526" v="119" actId="403"/>
          <ac:spMkLst>
            <pc:docMk/>
            <pc:sldMk cId="3797974859" sldId="1952"/>
            <ac:spMk id="2" creationId="{400EC0E6-C4A0-6210-707E-A947A9FC868E}"/>
          </ac:spMkLst>
        </pc:spChg>
        <pc:spChg chg="mod">
          <ac:chgData name="Stuart Fain" userId="c71c60d1860bf71b" providerId="LiveId" clId="{0EC4342F-04E7-471E-802E-42AFAFABE55A}" dt="2026-10-18T13:27:33.424" v="133" actId="255"/>
          <ac:spMkLst>
            <pc:docMk/>
            <pc:sldMk cId="3797974859" sldId="1952"/>
            <ac:spMk id="3" creationId="{90EA10B9-9399-5ABB-E4DC-3027D4D3A8F3}"/>
          </ac:spMkLst>
        </pc:spChg>
      </pc:sldChg>
      <pc:sldChg chg="modSp mod">
        <pc:chgData name="Stuart Fain" userId="c71c60d1860bf71b" providerId="LiveId" clId="{0EC4342F-04E7-471E-802E-42AFAFABE55A}" dt="2026-10-18T13:29:15.258" v="144" actId="20577"/>
        <pc:sldMkLst>
          <pc:docMk/>
          <pc:sldMk cId="370950556" sldId="1953"/>
        </pc:sldMkLst>
        <pc:spChg chg="mod">
          <ac:chgData name="Stuart Fain" userId="c71c60d1860bf71b" providerId="LiveId" clId="{0EC4342F-04E7-471E-802E-42AFAFABE55A}" dt="2026-10-18T13:28:40.116" v="135" actId="403"/>
          <ac:spMkLst>
            <pc:docMk/>
            <pc:sldMk cId="370950556" sldId="1953"/>
            <ac:spMk id="2" creationId="{280539CD-4D51-19EB-5A2C-3F4B5C840B21}"/>
          </ac:spMkLst>
        </pc:spChg>
        <pc:spChg chg="mod">
          <ac:chgData name="Stuart Fain" userId="c71c60d1860bf71b" providerId="LiveId" clId="{0EC4342F-04E7-471E-802E-42AFAFABE55A}" dt="2026-10-18T13:29:15.258" v="144" actId="20577"/>
          <ac:spMkLst>
            <pc:docMk/>
            <pc:sldMk cId="370950556" sldId="1953"/>
            <ac:spMk id="3" creationId="{1E7AF04B-063A-2AEE-ACFB-A411CFBA28FC}"/>
          </ac:spMkLst>
        </pc:spChg>
      </pc:sldChg>
      <pc:sldChg chg="modSp mod">
        <pc:chgData name="Stuart Fain" userId="c71c60d1860bf71b" providerId="LiveId" clId="{0EC4342F-04E7-471E-802E-42AFAFABE55A}" dt="2026-10-18T13:35:25.686" v="155" actId="14100"/>
        <pc:sldMkLst>
          <pc:docMk/>
          <pc:sldMk cId="121021073" sldId="1954"/>
        </pc:sldMkLst>
        <pc:spChg chg="mod">
          <ac:chgData name="Stuart Fain" userId="c71c60d1860bf71b" providerId="LiveId" clId="{0EC4342F-04E7-471E-802E-42AFAFABE55A}" dt="2026-10-18T13:34:02.979" v="146" actId="403"/>
          <ac:spMkLst>
            <pc:docMk/>
            <pc:sldMk cId="121021073" sldId="1954"/>
            <ac:spMk id="2" creationId="{7B8B8793-3342-2833-70F0-07322A139B2B}"/>
          </ac:spMkLst>
        </pc:spChg>
        <pc:spChg chg="mod">
          <ac:chgData name="Stuart Fain" userId="c71c60d1860bf71b" providerId="LiveId" clId="{0EC4342F-04E7-471E-802E-42AFAFABE55A}" dt="2026-10-18T13:35:25.686" v="155" actId="14100"/>
          <ac:spMkLst>
            <pc:docMk/>
            <pc:sldMk cId="121021073" sldId="1954"/>
            <ac:spMk id="3" creationId="{8B9B7A1B-A303-4263-A087-3F7C0DD6ED58}"/>
          </ac:spMkLst>
        </pc:spChg>
      </pc:sldChg>
      <pc:sldChg chg="modSp mod">
        <pc:chgData name="Stuart Fain" userId="c71c60d1860bf71b" providerId="LiveId" clId="{0EC4342F-04E7-471E-802E-42AFAFABE55A}" dt="2026-10-18T13:53:35.908" v="200" actId="255"/>
        <pc:sldMkLst>
          <pc:docMk/>
          <pc:sldMk cId="2679711676" sldId="1955"/>
        </pc:sldMkLst>
        <pc:spChg chg="mod">
          <ac:chgData name="Stuart Fain" userId="c71c60d1860bf71b" providerId="LiveId" clId="{0EC4342F-04E7-471E-802E-42AFAFABE55A}" dt="2026-10-18T13:52:29.441" v="173" actId="403"/>
          <ac:spMkLst>
            <pc:docMk/>
            <pc:sldMk cId="2679711676" sldId="1955"/>
            <ac:spMk id="2" creationId="{032CAB82-833D-95EC-9D5C-12DF3E51A7F5}"/>
          </ac:spMkLst>
        </pc:spChg>
        <pc:spChg chg="mod">
          <ac:chgData name="Stuart Fain" userId="c71c60d1860bf71b" providerId="LiveId" clId="{0EC4342F-04E7-471E-802E-42AFAFABE55A}" dt="2026-10-18T13:53:35.908" v="200" actId="255"/>
          <ac:spMkLst>
            <pc:docMk/>
            <pc:sldMk cId="2679711676" sldId="1955"/>
            <ac:spMk id="3" creationId="{5D771282-D359-294A-E0B4-DC854D405A05}"/>
          </ac:spMkLst>
        </pc:spChg>
      </pc:sldChg>
      <pc:sldChg chg="del">
        <pc:chgData name="Stuart Fain" userId="c71c60d1860bf71b" providerId="LiveId" clId="{0EC4342F-04E7-471E-802E-42AFAFABE55A}" dt="2026-10-18T13:51:57.841" v="171" actId="47"/>
        <pc:sldMkLst>
          <pc:docMk/>
          <pc:sldMk cId="743029555" sldId="1956"/>
        </pc:sldMkLst>
      </pc:sldChg>
      <pc:sldChg chg="modSp mod">
        <pc:chgData name="Stuart Fain" userId="c71c60d1860bf71b" providerId="LiveId" clId="{0EC4342F-04E7-471E-802E-42AFAFABE55A}" dt="2026-10-18T13:56:05.373" v="274" actId="6549"/>
        <pc:sldMkLst>
          <pc:docMk/>
          <pc:sldMk cId="3322042183" sldId="1957"/>
        </pc:sldMkLst>
        <pc:spChg chg="mod">
          <ac:chgData name="Stuart Fain" userId="c71c60d1860bf71b" providerId="LiveId" clId="{0EC4342F-04E7-471E-802E-42AFAFABE55A}" dt="2026-10-18T13:54:30.938" v="203" actId="403"/>
          <ac:spMkLst>
            <pc:docMk/>
            <pc:sldMk cId="3322042183" sldId="1957"/>
            <ac:spMk id="2" creationId="{F4352B81-5941-2E21-FB52-91F28103E656}"/>
          </ac:spMkLst>
        </pc:spChg>
        <pc:spChg chg="mod">
          <ac:chgData name="Stuart Fain" userId="c71c60d1860bf71b" providerId="LiveId" clId="{0EC4342F-04E7-471E-802E-42AFAFABE55A}" dt="2026-10-18T13:56:05.373" v="274" actId="6549"/>
          <ac:spMkLst>
            <pc:docMk/>
            <pc:sldMk cId="3322042183" sldId="1957"/>
            <ac:spMk id="3" creationId="{6F78CC78-A8FB-E19A-2EA0-3E49B597D1FB}"/>
          </ac:spMkLst>
        </pc:spChg>
      </pc:sldChg>
      <pc:sldChg chg="modSp mod">
        <pc:chgData name="Stuart Fain" userId="c71c60d1860bf71b" providerId="LiveId" clId="{0EC4342F-04E7-471E-802E-42AFAFABE55A}" dt="2026-10-18T14:01:16.033" v="292" actId="14100"/>
        <pc:sldMkLst>
          <pc:docMk/>
          <pc:sldMk cId="3881610804" sldId="1958"/>
        </pc:sldMkLst>
        <pc:spChg chg="mod">
          <ac:chgData name="Stuart Fain" userId="c71c60d1860bf71b" providerId="LiveId" clId="{0EC4342F-04E7-471E-802E-42AFAFABE55A}" dt="2026-10-18T14:00:20.651" v="284"/>
          <ac:spMkLst>
            <pc:docMk/>
            <pc:sldMk cId="3881610804" sldId="1958"/>
            <ac:spMk id="2" creationId="{60839A6B-57A1-D0A8-AC23-4189F11C9FE8}"/>
          </ac:spMkLst>
        </pc:spChg>
        <pc:spChg chg="mod">
          <ac:chgData name="Stuart Fain" userId="c71c60d1860bf71b" providerId="LiveId" clId="{0EC4342F-04E7-471E-802E-42AFAFABE55A}" dt="2026-10-18T14:01:16.033" v="292" actId="14100"/>
          <ac:spMkLst>
            <pc:docMk/>
            <pc:sldMk cId="3881610804" sldId="1958"/>
            <ac:spMk id="3" creationId="{3DCF5733-5BF1-442D-9ABD-C6B5028638AC}"/>
          </ac:spMkLst>
        </pc:spChg>
      </pc:sldChg>
      <pc:sldChg chg="del">
        <pc:chgData name="Stuart Fain" userId="c71c60d1860bf71b" providerId="LiveId" clId="{0EC4342F-04E7-471E-802E-42AFAFABE55A}" dt="2026-10-18T14:01:32.013" v="293" actId="47"/>
        <pc:sldMkLst>
          <pc:docMk/>
          <pc:sldMk cId="2183029317" sldId="1959"/>
        </pc:sldMkLst>
      </pc:sldChg>
      <pc:sldChg chg="del">
        <pc:chgData name="Stuart Fain" userId="c71c60d1860bf71b" providerId="LiveId" clId="{0EC4342F-04E7-471E-802E-42AFAFABE55A}" dt="2026-10-18T14:01:33.456" v="294" actId="47"/>
        <pc:sldMkLst>
          <pc:docMk/>
          <pc:sldMk cId="1389283305" sldId="1960"/>
        </pc:sldMkLst>
      </pc:sldChg>
      <pc:sldChg chg="del">
        <pc:chgData name="Stuart Fain" userId="c71c60d1860bf71b" providerId="LiveId" clId="{0EC4342F-04E7-471E-802E-42AFAFABE55A}" dt="2026-10-18T14:01:34.889" v="295" actId="47"/>
        <pc:sldMkLst>
          <pc:docMk/>
          <pc:sldMk cId="1158211845" sldId="1961"/>
        </pc:sldMkLst>
      </pc:sldChg>
      <pc:sldChg chg="del">
        <pc:chgData name="Stuart Fain" userId="c71c60d1860bf71b" providerId="LiveId" clId="{0EC4342F-04E7-471E-802E-42AFAFABE55A}" dt="2026-10-18T14:01:36.256" v="296" actId="47"/>
        <pc:sldMkLst>
          <pc:docMk/>
          <pc:sldMk cId="3800375241" sldId="1962"/>
        </pc:sldMkLst>
      </pc:sldChg>
      <pc:sldChg chg="del">
        <pc:chgData name="Stuart Fain" userId="c71c60d1860bf71b" providerId="LiveId" clId="{0EC4342F-04E7-471E-802E-42AFAFABE55A}" dt="2026-10-18T14:01:37.612" v="297" actId="47"/>
        <pc:sldMkLst>
          <pc:docMk/>
          <pc:sldMk cId="2024194573" sldId="1963"/>
        </pc:sldMkLst>
      </pc:sldChg>
      <pc:sldChg chg="add del">
        <pc:chgData name="Stuart Fain" userId="c71c60d1860bf71b" providerId="LiveId" clId="{0EC4342F-04E7-471E-802E-42AFAFABE55A}" dt="2026-10-18T14:02:09.981" v="299" actId="47"/>
        <pc:sldMkLst>
          <pc:docMk/>
          <pc:sldMk cId="4269804117" sldId="1964"/>
        </pc:sldMkLst>
      </pc:sldChg>
      <pc:sldChg chg="modSp add mod">
        <pc:chgData name="Stuart Fain" userId="c71c60d1860bf71b" providerId="LiveId" clId="{0EC4342F-04E7-471E-802E-42AFAFABE55A}" dt="2026-10-18T12:45:06.859" v="37" actId="20577"/>
        <pc:sldMkLst>
          <pc:docMk/>
          <pc:sldMk cId="1357932592" sldId="1983"/>
        </pc:sldMkLst>
        <pc:spChg chg="mod">
          <ac:chgData name="Stuart Fain" userId="c71c60d1860bf71b" providerId="LiveId" clId="{0EC4342F-04E7-471E-802E-42AFAFABE55A}" dt="2026-10-18T12:45:06.859" v="37" actId="20577"/>
          <ac:spMkLst>
            <pc:docMk/>
            <pc:sldMk cId="1357932592" sldId="1983"/>
            <ac:spMk id="2" creationId="{74C373E6-13BB-6EBD-B9D3-36B91BA2E24E}"/>
          </ac:spMkLst>
        </pc:spChg>
      </pc:sldChg>
      <pc:sldChg chg="add del">
        <pc:chgData name="Stuart Fain" userId="c71c60d1860bf71b" providerId="LiveId" clId="{0EC4342F-04E7-471E-802E-42AFAFABE55A}" dt="2026-10-18T14:02:06.384" v="298" actId="47"/>
        <pc:sldMkLst>
          <pc:docMk/>
          <pc:sldMk cId="3072113552" sldId="1984"/>
        </pc:sldMkLst>
      </pc:sldChg>
      <pc:sldChg chg="add del">
        <pc:chgData name="Stuart Fain" userId="c71c60d1860bf71b" providerId="LiveId" clId="{0EC4342F-04E7-471E-802E-42AFAFABE55A}" dt="2026-10-18T13:03:17.023" v="50"/>
        <pc:sldMkLst>
          <pc:docMk/>
          <pc:sldMk cId="587117772" sldId="1985"/>
        </pc:sldMkLst>
      </pc:sldChg>
      <pc:sldChg chg="modSp add mod">
        <pc:chgData name="Stuart Fain" userId="c71c60d1860bf71b" providerId="LiveId" clId="{0EC4342F-04E7-471E-802E-42AFAFABE55A}" dt="2026-10-18T13:04:21.649" v="69" actId="20577"/>
        <pc:sldMkLst>
          <pc:docMk/>
          <pc:sldMk cId="920956693" sldId="1985"/>
        </pc:sldMkLst>
        <pc:spChg chg="mod">
          <ac:chgData name="Stuart Fain" userId="c71c60d1860bf71b" providerId="LiveId" clId="{0EC4342F-04E7-471E-802E-42AFAFABE55A}" dt="2026-10-18T13:04:21.649" v="69" actId="20577"/>
          <ac:spMkLst>
            <pc:docMk/>
            <pc:sldMk cId="920956693" sldId="1985"/>
            <ac:spMk id="2" creationId="{A3E15CEF-E27F-D0AE-4840-82E0616AF02D}"/>
          </ac:spMkLst>
        </pc:spChg>
      </pc:sldChg>
      <pc:sldChg chg="modSp add mod">
        <pc:chgData name="Stuart Fain" userId="c71c60d1860bf71b" providerId="LiveId" clId="{0EC4342F-04E7-471E-802E-42AFAFABE55A}" dt="2026-10-18T13:08:30.424" v="80" actId="403"/>
        <pc:sldMkLst>
          <pc:docMk/>
          <pc:sldMk cId="3412329084" sldId="1986"/>
        </pc:sldMkLst>
        <pc:spChg chg="mod">
          <ac:chgData name="Stuart Fain" userId="c71c60d1860bf71b" providerId="LiveId" clId="{0EC4342F-04E7-471E-802E-42AFAFABE55A}" dt="2026-10-18T13:08:30.424" v="80" actId="403"/>
          <ac:spMkLst>
            <pc:docMk/>
            <pc:sldMk cId="3412329084" sldId="1986"/>
            <ac:spMk id="3" creationId="{38AE7046-4D43-16AF-09AD-83278BF48800}"/>
          </ac:spMkLst>
        </pc:spChg>
      </pc:sldChg>
      <pc:sldChg chg="modSp add del mod">
        <pc:chgData name="Stuart Fain" userId="c71c60d1860bf71b" providerId="LiveId" clId="{0EC4342F-04E7-471E-802E-42AFAFABE55A}" dt="2026-10-18T13:26:31.179" v="116" actId="47"/>
        <pc:sldMkLst>
          <pc:docMk/>
          <pc:sldMk cId="2165977140" sldId="1987"/>
        </pc:sldMkLst>
        <pc:spChg chg="mod">
          <ac:chgData name="Stuart Fain" userId="c71c60d1860bf71b" providerId="LiveId" clId="{0EC4342F-04E7-471E-802E-42AFAFABE55A}" dt="2026-10-18T13:22:06.970" v="114"/>
          <ac:spMkLst>
            <pc:docMk/>
            <pc:sldMk cId="2165977140" sldId="1987"/>
            <ac:spMk id="2" creationId="{F0DC52A5-A4E7-E9D1-6949-D09157FA3CAC}"/>
          </ac:spMkLst>
        </pc:spChg>
      </pc:sldChg>
      <pc:sldChg chg="modSp add del mod">
        <pc:chgData name="Stuart Fain" userId="c71c60d1860bf71b" providerId="LiveId" clId="{0EC4342F-04E7-471E-802E-42AFAFABE55A}" dt="2026-10-18T13:36:57.918" v="158" actId="47"/>
        <pc:sldMkLst>
          <pc:docMk/>
          <pc:sldMk cId="1348677635" sldId="1988"/>
        </pc:sldMkLst>
        <pc:spChg chg="mod">
          <ac:chgData name="Stuart Fain" userId="c71c60d1860bf71b" providerId="LiveId" clId="{0EC4342F-04E7-471E-802E-42AFAFABE55A}" dt="2026-10-18T13:35:37.205" v="157" actId="403"/>
          <ac:spMkLst>
            <pc:docMk/>
            <pc:sldMk cId="1348677635" sldId="1988"/>
            <ac:spMk id="3" creationId="{DBB6597F-A82A-02CD-EE41-B29EFF8B414D}"/>
          </ac:spMkLst>
        </pc:spChg>
      </pc:sldChg>
      <pc:sldChg chg="modSp add mod">
        <pc:chgData name="Stuart Fain" userId="c71c60d1860bf71b" providerId="LiveId" clId="{0EC4342F-04E7-471E-802E-42AFAFABE55A}" dt="2026-10-18T13:38:46.949" v="170" actId="20577"/>
        <pc:sldMkLst>
          <pc:docMk/>
          <pc:sldMk cId="3050095081" sldId="1988"/>
        </pc:sldMkLst>
        <pc:spChg chg="mod">
          <ac:chgData name="Stuart Fain" userId="c71c60d1860bf71b" providerId="LiveId" clId="{0EC4342F-04E7-471E-802E-42AFAFABE55A}" dt="2026-10-18T13:38:46.949" v="170" actId="20577"/>
          <ac:spMkLst>
            <pc:docMk/>
            <pc:sldMk cId="3050095081" sldId="1988"/>
            <ac:spMk id="2" creationId="{B3CB8427-5227-6C67-3AA4-9BA5F9566DC9}"/>
          </ac:spMkLst>
        </pc:spChg>
      </pc:sldChg>
      <pc:sldChg chg="add del">
        <pc:chgData name="Stuart Fain" userId="c71c60d1860bf71b" providerId="LiveId" clId="{0EC4342F-04E7-471E-802E-42AFAFABE55A}" dt="2026-10-18T13:54:06.562" v="201" actId="47"/>
        <pc:sldMkLst>
          <pc:docMk/>
          <pc:sldMk cId="589097574" sldId="198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868586-BF78-4961-A99A-58F372E7C3D8}" type="datetimeFigureOut">
              <a:rPr lang="en-US" smtClean="0"/>
              <a:t>10/17/2026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7F2BA8-CD31-405C-B225-9EC16D5E940A}" type="slidenum">
              <a:rPr lang="en-US" smtClean="0"/>
              <a:t>‹#›</a:t>
            </a:fld>
            <a:endParaRPr lang="en-US"/>
          </a:p>
        </p:txBody>
      </p:sp>
    </p:spTree>
    <p:extLst>
      <p:ext uri="{BB962C8B-B14F-4D97-AF65-F5344CB8AC3E}">
        <p14:creationId xmlns:p14="http://schemas.microsoft.com/office/powerpoint/2010/main" val="2494663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Stuart</a:t>
            </a:r>
            <a:r>
              <a:rPr lang="en-US" baseline="0" dirty="0"/>
              <a:t> Fain</a:t>
            </a:r>
            <a:r>
              <a:rPr lang="en-US" dirty="0"/>
              <a:t> ~ February</a:t>
            </a:r>
            <a:r>
              <a:rPr lang="en-US" baseline="0" dirty="0"/>
              <a:t> 14, 2016  </a:t>
            </a:r>
          </a:p>
          <a:p>
            <a:r>
              <a:rPr lang="en-US" baseline="0" dirty="0"/>
              <a:t>                  ~ July 14, 2019 (PM)</a:t>
            </a:r>
          </a:p>
          <a:p>
            <a:r>
              <a:rPr lang="en-US" baseline="0" dirty="0"/>
              <a:t>                  ~ October 18, 2026 AM/PM</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E381B2-66CF-4101-8317-0531AEB1D31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55085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A9EE78-BC61-48A3-B71F-BF56EB2414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247561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A9EE78-BC61-48A3-B71F-BF56EB2414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806743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A9EE78-BC61-48A3-B71F-BF56EB2414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445756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A9EE78-BC61-48A3-B71F-BF56EB2414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118182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A9EE78-BC61-48A3-B71F-BF56EB2414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753344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682DC477-071F-488F-B7EC-931AD21B5812}" type="datetimeFigureOut">
              <a:rPr lang="en-US" smtClean="0"/>
              <a:t>10/17/2026</a:t>
            </a:fld>
            <a:endParaRPr lang="en-US"/>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D0C95E75-EB2B-44DE-938C-C54E58CFF33E}" type="slidenum">
              <a:rPr lang="en-US" smtClean="0"/>
              <a:t>‹#›</a:t>
            </a:fld>
            <a:endParaRPr lang="en-US"/>
          </a:p>
        </p:txBody>
      </p:sp>
    </p:spTree>
    <p:extLst>
      <p:ext uri="{BB962C8B-B14F-4D97-AF65-F5344CB8AC3E}">
        <p14:creationId xmlns:p14="http://schemas.microsoft.com/office/powerpoint/2010/main" val="2628566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2DC477-071F-488F-B7EC-931AD21B5812}"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2098626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82DC477-071F-488F-B7EC-931AD21B5812}"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31922375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82DC477-071F-488F-B7EC-931AD21B5812}"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31144697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82DC477-071F-488F-B7EC-931AD21B5812}" type="datetimeFigureOut">
              <a:rPr lang="en-US" smtClean="0"/>
              <a:t>10/17/2026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23978600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82DC477-071F-488F-B7EC-931AD21B5812}" type="datetimeFigureOut">
              <a:rPr lang="en-US" smtClean="0"/>
              <a:t>10/17/2026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4281950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2DC477-071F-488F-B7EC-931AD21B5812}" type="datetimeFigureOut">
              <a:rPr lang="en-US" smtClean="0"/>
              <a:t>10/17/2026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190655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682DC477-071F-488F-B7EC-931AD21B5812}"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D0C95E75-EB2B-44DE-938C-C54E58CFF33E}" type="slidenum">
              <a:rPr lang="en-US" smtClean="0"/>
              <a:t>‹#›</a:t>
            </a:fld>
            <a:endParaRPr lang="en-US"/>
          </a:p>
        </p:txBody>
      </p:sp>
    </p:spTree>
    <p:extLst>
      <p:ext uri="{BB962C8B-B14F-4D97-AF65-F5344CB8AC3E}">
        <p14:creationId xmlns:p14="http://schemas.microsoft.com/office/powerpoint/2010/main" val="38722228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40000"/>
              <a:lumOff val="6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682DC477-071F-488F-B7EC-931AD21B5812}" type="datetimeFigureOut">
              <a:rPr lang="en-US" smtClean="0"/>
              <a:t>10/17/2026</a:t>
            </a:fld>
            <a:endParaRPr lang="en-US"/>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D0C95E75-EB2B-44DE-938C-C54E58CFF33E}" type="slidenum">
              <a:rPr lang="en-US" smtClean="0"/>
              <a:t>‹#›</a:t>
            </a:fld>
            <a:endParaRPr lang="en-US"/>
          </a:p>
        </p:txBody>
      </p:sp>
    </p:spTree>
    <p:extLst>
      <p:ext uri="{BB962C8B-B14F-4D97-AF65-F5344CB8AC3E}">
        <p14:creationId xmlns:p14="http://schemas.microsoft.com/office/powerpoint/2010/main" val="1165524186"/>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2DC477-071F-488F-B7EC-931AD21B5812}"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39041388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2DC477-071F-488F-B7EC-931AD21B5812}"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42149290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82DC477-071F-488F-B7EC-931AD21B5812}"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C95E75-EB2B-44DE-938C-C54E58CFF33E}" type="slidenum">
              <a:rPr lang="en-US" smtClean="0"/>
              <a:t>‹#›</a:t>
            </a:fld>
            <a:endParaRPr lang="en-US"/>
          </a:p>
        </p:txBody>
      </p:sp>
      <p:sp>
        <p:nvSpPr>
          <p:cNvPr id="8" name="Title 7"/>
          <p:cNvSpPr>
            <a:spLocks noGrp="1"/>
          </p:cNvSpPr>
          <p:nvPr>
            <p:ph type="title"/>
          </p:nvPr>
        </p:nvSpPr>
        <p:spPr/>
        <p:txBody>
          <a:bodyPr/>
          <a:lstStyle/>
          <a:p>
            <a:r>
              <a:rPr lang="en-US"/>
              <a:t>Click to edit Master title style</a:t>
            </a:r>
          </a:p>
        </p:txBody>
      </p:sp>
      <p:sp>
        <p:nvSpPr>
          <p:cNvPr id="10" name="Content Placeholder 9"/>
          <p:cNvSpPr>
            <a:spLocks noGrp="1"/>
          </p:cNvSpPr>
          <p:nvPr>
            <p:ph sz="quarter" idx="13"/>
          </p:nvPr>
        </p:nvSpPr>
        <p:spPr>
          <a:xfrm>
            <a:off x="1524000" y="731520"/>
            <a:ext cx="853440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067230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12192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Rectangle 11"/>
          <p:cNvSpPr/>
          <p:nvPr/>
        </p:nvSpPr>
        <p:spPr>
          <a:xfrm>
            <a:off x="0" y="0"/>
            <a:ext cx="12192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0" y="2652311"/>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Oval 13"/>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Subtitle 2"/>
          <p:cNvSpPr>
            <a:spLocks noGrp="1"/>
          </p:cNvSpPr>
          <p:nvPr>
            <p:ph type="subTitle" idx="1"/>
          </p:nvPr>
        </p:nvSpPr>
        <p:spPr>
          <a:xfrm>
            <a:off x="1965060" y="5052546"/>
            <a:ext cx="7516013"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82DC477-071F-488F-B7EC-931AD21B5812}"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C95E75-EB2B-44DE-938C-C54E58CFF33E}" type="slidenum">
              <a:rPr lang="en-US" smtClean="0"/>
              <a:t>‹#›</a:t>
            </a:fld>
            <a:endParaRPr lang="en-US"/>
          </a:p>
        </p:txBody>
      </p:sp>
      <p:sp>
        <p:nvSpPr>
          <p:cNvPr id="2" name="Title 1"/>
          <p:cNvSpPr>
            <a:spLocks noGrp="1"/>
          </p:cNvSpPr>
          <p:nvPr>
            <p:ph type="ctrTitle"/>
          </p:nvPr>
        </p:nvSpPr>
        <p:spPr>
          <a:xfrm>
            <a:off x="1090109" y="3132290"/>
            <a:ext cx="9567135" cy="1793167"/>
          </a:xfrm>
          <a:effectLst/>
        </p:spPr>
        <p:txBody>
          <a:bodyPr>
            <a:noAutofit/>
          </a:bodyPr>
          <a:lstStyle>
            <a:lvl1pPr marL="640080" indent="-457200" algn="l">
              <a:defRPr sz="5400"/>
            </a:lvl1pPr>
          </a:lstStyle>
          <a:p>
            <a:r>
              <a:rPr lang="en-US"/>
              <a:t>Click to edit Master title style</a:t>
            </a:r>
            <a:endParaRPr lang="en-US" dirty="0"/>
          </a:p>
        </p:txBody>
      </p:sp>
    </p:spTree>
    <p:extLst>
      <p:ext uri="{BB962C8B-B14F-4D97-AF65-F5344CB8AC3E}">
        <p14:creationId xmlns:p14="http://schemas.microsoft.com/office/powerpoint/2010/main" val="28283588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82DC477-071F-488F-B7EC-931AD21B5812}"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C95E75-EB2B-44DE-938C-C54E58CFF33E}" type="slidenum">
              <a:rPr lang="en-US" smtClean="0"/>
              <a:t>‹#›</a:t>
            </a:fld>
            <a:endParaRPr lang="en-US"/>
          </a:p>
        </p:txBody>
      </p:sp>
      <p:sp>
        <p:nvSpPr>
          <p:cNvPr id="8" name="Title 7"/>
          <p:cNvSpPr>
            <a:spLocks noGrp="1"/>
          </p:cNvSpPr>
          <p:nvPr>
            <p:ph type="title"/>
          </p:nvPr>
        </p:nvSpPr>
        <p:spPr/>
        <p:txBody>
          <a:bodyPr/>
          <a:lstStyle/>
          <a:p>
            <a:r>
              <a:rPr lang="en-US"/>
              <a:t>Click to edit Master title style</a:t>
            </a:r>
          </a:p>
        </p:txBody>
      </p:sp>
      <p:sp>
        <p:nvSpPr>
          <p:cNvPr id="10" name="Content Placeholder 9"/>
          <p:cNvSpPr>
            <a:spLocks noGrp="1"/>
          </p:cNvSpPr>
          <p:nvPr>
            <p:ph sz="quarter" idx="13"/>
          </p:nvPr>
        </p:nvSpPr>
        <p:spPr>
          <a:xfrm>
            <a:off x="1524000" y="731520"/>
            <a:ext cx="853440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480929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12192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p:nvPr/>
        </p:nvSpPr>
        <p:spPr>
          <a:xfrm>
            <a:off x="0" y="0"/>
            <a:ext cx="12192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ectangle 8"/>
          <p:cNvSpPr/>
          <p:nvPr/>
        </p:nvSpPr>
        <p:spPr>
          <a:xfrm>
            <a:off x="0" y="2652311"/>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Oval 9"/>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2710927" y="2172648"/>
            <a:ext cx="7955555" cy="2423346"/>
          </a:xfrm>
          <a:effectLst/>
        </p:spPr>
        <p:txBody>
          <a:bodyPr anchor="b"/>
          <a:lstStyle>
            <a:lvl1pPr algn="r">
              <a:defRPr sz="4600" b="1" cap="none" baseline="0"/>
            </a:lvl1pPr>
          </a:lstStyle>
          <a:p>
            <a:r>
              <a:rPr lang="en-US"/>
              <a:t>Click to edit Master title style</a:t>
            </a:r>
            <a:endParaRPr lang="en-US" dirty="0"/>
          </a:p>
        </p:txBody>
      </p:sp>
      <p:sp>
        <p:nvSpPr>
          <p:cNvPr id="3" name="Text Placeholder 2"/>
          <p:cNvSpPr>
            <a:spLocks noGrp="1"/>
          </p:cNvSpPr>
          <p:nvPr>
            <p:ph type="body" idx="1"/>
          </p:nvPr>
        </p:nvSpPr>
        <p:spPr>
          <a:xfrm>
            <a:off x="2696584" y="4607511"/>
            <a:ext cx="7960659"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82DC477-071F-488F-B7EC-931AD21B5812}"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12361655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682DC477-071F-488F-B7EC-931AD21B5812}"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C95E75-EB2B-44DE-938C-C54E58CFF33E}" type="slidenum">
              <a:rPr lang="en-US" smtClean="0"/>
              <a:t>‹#›</a:t>
            </a:fld>
            <a:endParaRPr lang="en-US"/>
          </a:p>
        </p:txBody>
      </p:sp>
      <p:sp>
        <p:nvSpPr>
          <p:cNvPr id="8" name="Title 7"/>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3"/>
          </p:nvPr>
        </p:nvSpPr>
        <p:spPr>
          <a:xfrm>
            <a:off x="1523999" y="731519"/>
            <a:ext cx="4462272"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6193536" y="731520"/>
            <a:ext cx="4462272"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027189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24000" y="731520"/>
            <a:ext cx="4462272"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41929" y="1400327"/>
            <a:ext cx="4462272"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6403" y="731520"/>
            <a:ext cx="4462272"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a:t>Click to edit Master text styles</a:t>
            </a:r>
          </a:p>
        </p:txBody>
      </p:sp>
      <p:sp>
        <p:nvSpPr>
          <p:cNvPr id="6" name="Content Placeholder 5"/>
          <p:cNvSpPr>
            <a:spLocks noGrp="1"/>
          </p:cNvSpPr>
          <p:nvPr>
            <p:ph sz="quarter" idx="4"/>
          </p:nvPr>
        </p:nvSpPr>
        <p:spPr>
          <a:xfrm>
            <a:off x="6193367" y="1399032"/>
            <a:ext cx="4462272"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82DC477-071F-488F-B7EC-931AD21B5812}" type="datetimeFigureOut">
              <a:rPr lang="en-US" smtClean="0"/>
              <a:t>10/17/2026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C95E75-EB2B-44DE-938C-C54E58CFF33E}"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9400233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82DC477-071F-488F-B7EC-931AD21B5812}" type="datetimeFigureOut">
              <a:rPr lang="en-US" smtClean="0"/>
              <a:t>10/17/2026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9327268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2DC477-071F-488F-B7EC-931AD21B5812}" type="datetimeFigureOut">
              <a:rPr lang="en-US" smtClean="0"/>
              <a:t>10/17/2026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40942014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8794" y="2209801"/>
            <a:ext cx="4848113" cy="1258493"/>
          </a:xfrm>
          <a:effectLst/>
        </p:spPr>
        <p:txBody>
          <a:bodyPr anchor="b">
            <a:noAutofit/>
          </a:bodyPr>
          <a:lstStyle>
            <a:lvl1pPr marL="228600" indent="-228600" algn="l">
              <a:defRPr sz="2800" b="1">
                <a:effectLst/>
              </a:defRPr>
            </a:lvl1pPr>
          </a:lstStyle>
          <a:p>
            <a:r>
              <a:rPr lang="en-US"/>
              <a:t>Click to edit Master title style</a:t>
            </a:r>
            <a:endParaRPr lang="en-US" dirty="0"/>
          </a:p>
        </p:txBody>
      </p:sp>
      <p:sp>
        <p:nvSpPr>
          <p:cNvPr id="3" name="Content Placeholder 2"/>
          <p:cNvSpPr>
            <a:spLocks noGrp="1"/>
          </p:cNvSpPr>
          <p:nvPr>
            <p:ph idx="1"/>
          </p:nvPr>
        </p:nvSpPr>
        <p:spPr>
          <a:xfrm>
            <a:off x="6124688" y="731520"/>
            <a:ext cx="5356113"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34354" y="3497802"/>
            <a:ext cx="4518213"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82DC477-071F-488F-B7EC-931AD21B5812}"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32407428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12192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ectangle 8"/>
          <p:cNvSpPr/>
          <p:nvPr/>
        </p:nvSpPr>
        <p:spPr>
          <a:xfrm>
            <a:off x="0" y="0"/>
            <a:ext cx="12192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2652311"/>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Oval 10"/>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Picture Placeholder 2"/>
          <p:cNvSpPr>
            <a:spLocks noGrp="1"/>
          </p:cNvSpPr>
          <p:nvPr>
            <p:ph type="pic" idx="1"/>
          </p:nvPr>
        </p:nvSpPr>
        <p:spPr>
          <a:xfrm>
            <a:off x="5966900" y="1143000"/>
            <a:ext cx="54864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170516" y="1010486"/>
            <a:ext cx="4925485"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82DC477-071F-488F-B7EC-931AD21B5812}"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C95E75-EB2B-44DE-938C-C54E58CFF33E}" type="slidenum">
              <a:rPr lang="en-US" smtClean="0"/>
              <a:t>‹#›</a:t>
            </a:fld>
            <a:endParaRPr lang="en-US"/>
          </a:p>
        </p:txBody>
      </p:sp>
      <p:sp>
        <p:nvSpPr>
          <p:cNvPr id="2" name="Title 1"/>
          <p:cNvSpPr>
            <a:spLocks noGrp="1"/>
          </p:cNvSpPr>
          <p:nvPr>
            <p:ph type="title"/>
          </p:nvPr>
        </p:nvSpPr>
        <p:spPr>
          <a:xfrm>
            <a:off x="969691" y="4464421"/>
            <a:ext cx="8511384" cy="1143000"/>
          </a:xfrm>
        </p:spPr>
        <p:txBody>
          <a:bodyPr anchor="b">
            <a:noAutofit/>
          </a:bodyPr>
          <a:lstStyle>
            <a:lvl1pPr algn="l">
              <a:defRPr sz="4600" b="1"/>
            </a:lvl1pPr>
          </a:lstStyle>
          <a:p>
            <a:r>
              <a:rPr lang="en-US"/>
              <a:t>Click to edit Master title style</a:t>
            </a:r>
            <a:endParaRPr lang="en-US" dirty="0"/>
          </a:p>
        </p:txBody>
      </p:sp>
    </p:spTree>
    <p:extLst>
      <p:ext uri="{BB962C8B-B14F-4D97-AF65-F5344CB8AC3E}">
        <p14:creationId xmlns:p14="http://schemas.microsoft.com/office/powerpoint/2010/main" val="41924534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2540000" y="731519"/>
            <a:ext cx="8534400" cy="34747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82DC477-071F-488F-B7EC-931AD21B5812}"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6418726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38344" y="376518"/>
            <a:ext cx="2743200" cy="5238339"/>
          </a:xfrm>
          <a:effectLst/>
        </p:spPr>
        <p:txBody>
          <a:bodyPr vert="eaVert"/>
          <a:lstStyle>
            <a:lvl1pPr algn="l">
              <a:defRPr/>
            </a:lvl1pPr>
          </a:lstStyle>
          <a:p>
            <a:r>
              <a:rPr lang="en-US"/>
              <a:t>Click to edit Master title style</a:t>
            </a:r>
          </a:p>
        </p:txBody>
      </p:sp>
      <p:sp>
        <p:nvSpPr>
          <p:cNvPr id="3" name="Vertical Text Placeholder 2"/>
          <p:cNvSpPr>
            <a:spLocks noGrp="1"/>
          </p:cNvSpPr>
          <p:nvPr>
            <p:ph type="body" orient="vert" idx="1"/>
          </p:nvPr>
        </p:nvSpPr>
        <p:spPr>
          <a:xfrm>
            <a:off x="4432151" y="731520"/>
            <a:ext cx="6439049" cy="48947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2DC477-071F-488F-B7EC-931AD21B5812}"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15967383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682DC477-071F-488F-B7EC-931AD21B5812}" type="datetimeFigureOut">
              <a:rPr lang="en-US" smtClean="0"/>
              <a:t>10/17/2026</a:t>
            </a:fld>
            <a:endParaRPr lang="en-US"/>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D0C95E75-EB2B-44DE-938C-C54E58CFF33E}" type="slidenum">
              <a:rPr lang="en-US" smtClean="0"/>
              <a:t>‹#›</a:t>
            </a:fld>
            <a:endParaRPr lang="en-US"/>
          </a:p>
        </p:txBody>
      </p:sp>
    </p:spTree>
    <p:extLst>
      <p:ext uri="{BB962C8B-B14F-4D97-AF65-F5344CB8AC3E}">
        <p14:creationId xmlns:p14="http://schemas.microsoft.com/office/powerpoint/2010/main" val="2945828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12192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p:nvPr/>
        </p:nvSpPr>
        <p:spPr>
          <a:xfrm>
            <a:off x="0" y="0"/>
            <a:ext cx="12192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ectangle 8"/>
          <p:cNvSpPr/>
          <p:nvPr/>
        </p:nvSpPr>
        <p:spPr>
          <a:xfrm>
            <a:off x="0" y="3768304"/>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Oval 9"/>
          <p:cNvSpPr/>
          <p:nvPr/>
        </p:nvSpPr>
        <p:spPr>
          <a:xfrm>
            <a:off x="0" y="1600200"/>
            <a:ext cx="12192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2391053" y="4372168"/>
            <a:ext cx="8683348" cy="1143000"/>
          </a:xfrm>
          <a:prstGeom prst="rect">
            <a:avLst/>
          </a:prstGeom>
          <a:effectLst/>
        </p:spPr>
        <p:txBody>
          <a:bodyPr vert="horz" lIns="91440" tIns="45720" rIns="91440" bIns="45720" rtlCol="0" anchor="t"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1524000" y="732260"/>
            <a:ext cx="8534400" cy="34747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00" y="6172201"/>
            <a:ext cx="33528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682DC477-071F-488F-B7EC-931AD21B5812}" type="datetimeFigureOut">
              <a:rPr lang="en-US" smtClean="0"/>
              <a:t>10/17/2026</a:t>
            </a:fld>
            <a:endParaRPr lang="en-US"/>
          </a:p>
        </p:txBody>
      </p:sp>
      <p:sp>
        <p:nvSpPr>
          <p:cNvPr id="5" name="Footer Placeholder 4"/>
          <p:cNvSpPr>
            <a:spLocks noGrp="1"/>
          </p:cNvSpPr>
          <p:nvPr>
            <p:ph type="ftr" sz="quarter" idx="3"/>
          </p:nvPr>
        </p:nvSpPr>
        <p:spPr>
          <a:xfrm>
            <a:off x="609600" y="6172201"/>
            <a:ext cx="44704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5080000" y="6172201"/>
            <a:ext cx="24384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D0C95E75-EB2B-44DE-938C-C54E58CFF33E}" type="slidenum">
              <a:rPr lang="en-US" smtClean="0"/>
              <a:t>‹#›</a:t>
            </a:fld>
            <a:endParaRPr lang="en-US"/>
          </a:p>
        </p:txBody>
      </p:sp>
    </p:spTree>
    <p:extLst>
      <p:ext uri="{BB962C8B-B14F-4D97-AF65-F5344CB8AC3E}">
        <p14:creationId xmlns:p14="http://schemas.microsoft.com/office/powerpoint/2010/main" val="2398149619"/>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3.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5.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6.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7.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8.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9.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0.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1.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3.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4.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5.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6.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7.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8.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9.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hemeOverride" Target="../theme/themeOverride20.xml"/><Relationship Id="rId4" Type="http://schemas.openxmlformats.org/officeDocument/2006/relationships/image" Target="../media/image2.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hemeOverride" Target="../theme/themeOverride21.xml"/><Relationship Id="rId4" Type="http://schemas.openxmlformats.org/officeDocument/2006/relationships/image" Target="../media/image2.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themeOverride" Target="../theme/themeOverride22.xml"/><Relationship Id="rId4" Type="http://schemas.openxmlformats.org/officeDocument/2006/relationships/image" Target="../media/image2.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themeOverride" Target="../theme/themeOverride23.xml"/><Relationship Id="rId6" Type="http://schemas.openxmlformats.org/officeDocument/2006/relationships/image" Target="../media/image2.jpeg"/><Relationship Id="rId5" Type="http://schemas.openxmlformats.org/officeDocument/2006/relationships/hyperlink" Target="http://studylight.org/desk/?query=mt+10:33&amp;t=kjv&amp;sr=1&amp;l=en" TargetMode="External"/><Relationship Id="rId4" Type="http://schemas.openxmlformats.org/officeDocument/2006/relationships/hyperlink" Target="http://studylight.org/desk/?query=mt+10:32&amp;t=kjv&amp;sr=1&amp;l=en" TargetMode="Externa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themeOverride" Target="../theme/themeOverride24.xml"/><Relationship Id="rId5" Type="http://schemas.openxmlformats.org/officeDocument/2006/relationships/image" Target="../media/image3.wmf"/><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616FDC5-B411-44B8-D36B-272F8F903816}"/>
              </a:ext>
            </a:extLst>
          </p:cNvPr>
          <p:cNvPicPr>
            <a:picLocks noChangeAspect="1"/>
          </p:cNvPicPr>
          <p:nvPr/>
        </p:nvPicPr>
        <p:blipFill>
          <a:blip r:embed="rId3"/>
          <a:stretch>
            <a:fillRect/>
          </a:stretch>
        </p:blipFill>
        <p:spPr>
          <a:xfrm>
            <a:off x="0" y="0"/>
            <a:ext cx="12192000" cy="6858000"/>
          </a:xfrm>
          <a:prstGeom prst="rect">
            <a:avLst/>
          </a:prstGeom>
        </p:spPr>
      </p:pic>
      <p:sp>
        <p:nvSpPr>
          <p:cNvPr id="3" name="Content Placeholder 2"/>
          <p:cNvSpPr>
            <a:spLocks noGrp="1"/>
          </p:cNvSpPr>
          <p:nvPr>
            <p:ph sz="quarter" idx="13"/>
          </p:nvPr>
        </p:nvSpPr>
        <p:spPr>
          <a:xfrm>
            <a:off x="0" y="5727244"/>
            <a:ext cx="12192000" cy="1124465"/>
          </a:xfrm>
        </p:spPr>
        <p:txBody>
          <a:bodyPr>
            <a:noAutofit/>
          </a:bodyPr>
          <a:lstStyle/>
          <a:p>
            <a:pPr marL="0" indent="0" algn="ctr">
              <a:buClr>
                <a:srgbClr val="A379BB">
                  <a:lumMod val="75000"/>
                </a:srgbClr>
              </a:buClr>
              <a:buNone/>
            </a:pPr>
            <a:r>
              <a:rPr lang="en-US" sz="7500" b="1" i="1" dirty="0">
                <a:solidFill>
                  <a:srgbClr val="C00000"/>
                </a:solidFill>
                <a:effectLst>
                  <a:outerShdw blurRad="38100" dist="38100" dir="2700000" algn="tl">
                    <a:srgbClr val="000000">
                      <a:alpha val="43137"/>
                    </a:srgbClr>
                  </a:outerShdw>
                </a:effectLst>
              </a:rPr>
              <a:t>Matthew 7:13-14</a:t>
            </a:r>
          </a:p>
        </p:txBody>
      </p:sp>
      <p:sp>
        <p:nvSpPr>
          <p:cNvPr id="4" name="Title 3"/>
          <p:cNvSpPr>
            <a:spLocks noGrp="1"/>
          </p:cNvSpPr>
          <p:nvPr>
            <p:ph type="title"/>
          </p:nvPr>
        </p:nvSpPr>
        <p:spPr>
          <a:xfrm>
            <a:off x="0" y="0"/>
            <a:ext cx="12192000" cy="6019800"/>
          </a:xfrm>
        </p:spPr>
        <p:txBody>
          <a:bodyPr/>
          <a:lstStyle/>
          <a:p>
            <a:pPr marL="0" indent="0" algn="ctr">
              <a:buNone/>
            </a:pPr>
            <a:r>
              <a:rPr lang="en-US" sz="11500" i="1" spc="-120" dirty="0">
                <a:solidFill>
                  <a:srgbClr val="C00000"/>
                </a:solidFill>
                <a:effectLst>
                  <a:outerShdw blurRad="38100" dist="38100" dir="2700000" algn="tl">
                    <a:srgbClr val="000000">
                      <a:alpha val="43137"/>
                    </a:srgbClr>
                  </a:outerShdw>
                </a:effectLst>
                <a:latin typeface="Calibri Light" panose="020F0302020204030204"/>
              </a:rPr>
              <a:t>Just How Narrow is That Way?</a:t>
            </a:r>
          </a:p>
        </p:txBody>
      </p:sp>
    </p:spTree>
    <p:extLst>
      <p:ext uri="{BB962C8B-B14F-4D97-AF65-F5344CB8AC3E}">
        <p14:creationId xmlns:p14="http://schemas.microsoft.com/office/powerpoint/2010/main" val="159851511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500"/>
                                  </p:stCondLst>
                                  <p:childTnLst>
                                    <p:animEffect transition="out" filter="fade">
                                      <p:cBhvr>
                                        <p:cTn id="6" dur="1000" tmFilter="0, 0; .2, .5; .8, .5; 1, 0"/>
                                        <p:tgtEl>
                                          <p:spTgt spid="4"/>
                                        </p:tgtEl>
                                      </p:cBhvr>
                                    </p:animEffect>
                                    <p:animScale>
                                      <p:cBhvr>
                                        <p:cTn id="7" dur="500" autoRev="1" fill="hold"/>
                                        <p:tgtEl>
                                          <p:spTgt spid="4"/>
                                        </p:tgtEl>
                                      </p:cBhvr>
                                      <p:by x="105000" y="105000"/>
                                    </p:animScale>
                                  </p:childTnLst>
                                </p:cTn>
                              </p:par>
                            </p:childTnLst>
                          </p:cTn>
                        </p:par>
                        <p:par>
                          <p:cTn id="8" fill="hold">
                            <p:stCondLst>
                              <p:cond delay="1500"/>
                            </p:stCondLst>
                            <p:childTnLst>
                              <p:par>
                                <p:cTn id="9" presetID="26" presetClass="emph" presetSubtype="0" fill="hold" grpId="1" nodeType="afterEffect">
                                  <p:stCondLst>
                                    <p:cond delay="500"/>
                                  </p:stCondLst>
                                  <p:childTnLst>
                                    <p:animEffect transition="out" filter="fade">
                                      <p:cBhvr>
                                        <p:cTn id="10" dur="1000" tmFilter="0, 0; .2, .5; .8, .5; 1, 0"/>
                                        <p:tgtEl>
                                          <p:spTgt spid="4"/>
                                        </p:tgtEl>
                                      </p:cBhvr>
                                    </p:animEffect>
                                    <p:animScale>
                                      <p:cBhvr>
                                        <p:cTn id="11" dur="500" autoRev="1" fill="hold"/>
                                        <p:tgtEl>
                                          <p:spTgt spid="4"/>
                                        </p:tgtEl>
                                      </p:cBhvr>
                                      <p:by x="105000" y="105000"/>
                                    </p:animScale>
                                  </p:childTnLst>
                                </p:cTn>
                              </p:par>
                            </p:childTnLst>
                          </p:cTn>
                        </p:par>
                        <p:par>
                          <p:cTn id="12" fill="hold">
                            <p:stCondLst>
                              <p:cond delay="3000"/>
                            </p:stCondLst>
                            <p:childTnLst>
                              <p:par>
                                <p:cTn id="13" presetID="26" presetClass="emph" presetSubtype="0" fill="hold" grpId="2" nodeType="afterEffect">
                                  <p:stCondLst>
                                    <p:cond delay="500"/>
                                  </p:stCondLst>
                                  <p:childTnLst>
                                    <p:animEffect transition="out" filter="fade">
                                      <p:cBhvr>
                                        <p:cTn id="14" dur="1000" tmFilter="0, 0; .2, .5; .8, .5; 1, 0"/>
                                        <p:tgtEl>
                                          <p:spTgt spid="4"/>
                                        </p:tgtEl>
                                      </p:cBhvr>
                                    </p:animEffect>
                                    <p:animScale>
                                      <p:cBhvr>
                                        <p:cTn id="15" dur="500" autoRev="1" fill="hold"/>
                                        <p:tgtEl>
                                          <p:spTgt spid="4"/>
                                        </p:tgtEl>
                                      </p:cBhvr>
                                      <p:by x="105000" y="105000"/>
                                    </p:animScale>
                                  </p:childTnLst>
                                </p:cTn>
                              </p:par>
                            </p:childTnLst>
                          </p:cTn>
                        </p:par>
                        <p:par>
                          <p:cTn id="16" fill="hold">
                            <p:stCondLst>
                              <p:cond delay="4500"/>
                            </p:stCondLst>
                            <p:childTnLst>
                              <p:par>
                                <p:cTn id="17" presetID="26" presetClass="emph" presetSubtype="0" fill="hold" grpId="3" nodeType="afterEffect">
                                  <p:stCondLst>
                                    <p:cond delay="500"/>
                                  </p:stCondLst>
                                  <p:childTnLst>
                                    <p:animEffect transition="out" filter="fade">
                                      <p:cBhvr>
                                        <p:cTn id="18" dur="1000" tmFilter="0, 0; .2, .5; .8, .5; 1, 0"/>
                                        <p:tgtEl>
                                          <p:spTgt spid="4"/>
                                        </p:tgtEl>
                                      </p:cBhvr>
                                    </p:animEffect>
                                    <p:animScale>
                                      <p:cBhvr>
                                        <p:cTn id="19" dur="500" autoRev="1" fill="hold"/>
                                        <p:tgtEl>
                                          <p:spTgt spid="4"/>
                                        </p:tgtEl>
                                      </p:cBhvr>
                                      <p:by x="105000" y="105000"/>
                                    </p:animScale>
                                  </p:childTnLst>
                                </p:cTn>
                              </p:par>
                            </p:childTnLst>
                          </p:cTn>
                        </p:par>
                        <p:par>
                          <p:cTn id="20" fill="hold">
                            <p:stCondLst>
                              <p:cond delay="6000"/>
                            </p:stCondLst>
                            <p:childTnLst>
                              <p:par>
                                <p:cTn id="21" presetID="26" presetClass="emph" presetSubtype="0" fill="hold" grpId="4" nodeType="afterEffect">
                                  <p:stCondLst>
                                    <p:cond delay="750"/>
                                  </p:stCondLst>
                                  <p:childTnLst>
                                    <p:animEffect transition="out" filter="fade">
                                      <p:cBhvr>
                                        <p:cTn id="22" dur="1000" tmFilter="0, 0; .2, .5; .8, .5; 1, 0"/>
                                        <p:tgtEl>
                                          <p:spTgt spid="4"/>
                                        </p:tgtEl>
                                      </p:cBhvr>
                                    </p:animEffect>
                                    <p:animScale>
                                      <p:cBhvr>
                                        <p:cTn id="23" dur="500" autoRev="1" fill="hold"/>
                                        <p:tgtEl>
                                          <p:spTgt spid="4"/>
                                        </p:tgtEl>
                                      </p:cBhvr>
                                      <p:by x="105000" y="105000"/>
                                    </p:animScale>
                                  </p:childTnLst>
                                </p:cTn>
                              </p:par>
                            </p:childTnLst>
                          </p:cTn>
                        </p:par>
                        <p:par>
                          <p:cTn id="24" fill="hold">
                            <p:stCondLst>
                              <p:cond delay="7750"/>
                            </p:stCondLst>
                            <p:childTnLst>
                              <p:par>
                                <p:cTn id="25" presetID="26" presetClass="emph" presetSubtype="0" fill="hold" grpId="5" nodeType="afterEffect">
                                  <p:stCondLst>
                                    <p:cond delay="750"/>
                                  </p:stCondLst>
                                  <p:childTnLst>
                                    <p:animEffect transition="out" filter="fade">
                                      <p:cBhvr>
                                        <p:cTn id="26" dur="1000" tmFilter="0, 0; .2, .5; .8, .5; 1, 0"/>
                                        <p:tgtEl>
                                          <p:spTgt spid="4"/>
                                        </p:tgtEl>
                                      </p:cBhvr>
                                    </p:animEffect>
                                    <p:animScale>
                                      <p:cBhvr>
                                        <p:cTn id="27" dur="500" autoRev="1" fill="hold"/>
                                        <p:tgtEl>
                                          <p:spTgt spid="4"/>
                                        </p:tgtEl>
                                      </p:cBhvr>
                                      <p:by x="105000" y="105000"/>
                                    </p:animScale>
                                  </p:childTnLst>
                                </p:cTn>
                              </p:par>
                            </p:childTnLst>
                          </p:cTn>
                        </p:par>
                        <p:par>
                          <p:cTn id="28" fill="hold">
                            <p:stCondLst>
                              <p:cond delay="9500"/>
                            </p:stCondLst>
                            <p:childTnLst>
                              <p:par>
                                <p:cTn id="29" presetID="26" presetClass="emph" presetSubtype="0" fill="hold" grpId="6" nodeType="afterEffect">
                                  <p:stCondLst>
                                    <p:cond delay="750"/>
                                  </p:stCondLst>
                                  <p:childTnLst>
                                    <p:animEffect transition="out" filter="fade">
                                      <p:cBhvr>
                                        <p:cTn id="30" dur="1000" tmFilter="0, 0; .2, .5; .8, .5; 1, 0"/>
                                        <p:tgtEl>
                                          <p:spTgt spid="4"/>
                                        </p:tgtEl>
                                      </p:cBhvr>
                                    </p:animEffect>
                                    <p:animScale>
                                      <p:cBhvr>
                                        <p:cTn id="31" dur="500" autoRev="1" fill="hold"/>
                                        <p:tgtEl>
                                          <p:spTgt spid="4"/>
                                        </p:tgtEl>
                                      </p:cBhvr>
                                      <p:by x="105000" y="105000"/>
                                    </p:animScale>
                                  </p:childTnLst>
                                </p:cTn>
                              </p:par>
                            </p:childTnLst>
                          </p:cTn>
                        </p:par>
                        <p:par>
                          <p:cTn id="32" fill="hold">
                            <p:stCondLst>
                              <p:cond delay="11250"/>
                            </p:stCondLst>
                            <p:childTnLst>
                              <p:par>
                                <p:cTn id="33" presetID="26" presetClass="emph" presetSubtype="0" fill="hold" grpId="7" nodeType="afterEffect">
                                  <p:stCondLst>
                                    <p:cond delay="1000"/>
                                  </p:stCondLst>
                                  <p:childTnLst>
                                    <p:animEffect transition="out" filter="fade">
                                      <p:cBhvr>
                                        <p:cTn id="34" dur="1000" tmFilter="0, 0; .2, .5; .8, .5; 1, 0"/>
                                        <p:tgtEl>
                                          <p:spTgt spid="4"/>
                                        </p:tgtEl>
                                      </p:cBhvr>
                                    </p:animEffect>
                                    <p:animScale>
                                      <p:cBhvr>
                                        <p:cTn id="35" dur="500" autoRev="1" fill="hold"/>
                                        <p:tgtEl>
                                          <p:spTgt spid="4"/>
                                        </p:tgtEl>
                                      </p:cBhvr>
                                      <p:by x="105000" y="105000"/>
                                    </p:animScale>
                                  </p:childTnLst>
                                </p:cTn>
                              </p:par>
                            </p:childTnLst>
                          </p:cTn>
                        </p:par>
                        <p:par>
                          <p:cTn id="36" fill="hold">
                            <p:stCondLst>
                              <p:cond delay="13250"/>
                            </p:stCondLst>
                            <p:childTnLst>
                              <p:par>
                                <p:cTn id="37" presetID="26" presetClass="emph" presetSubtype="0" fill="hold" grpId="8" nodeType="afterEffect">
                                  <p:stCondLst>
                                    <p:cond delay="1000"/>
                                  </p:stCondLst>
                                  <p:childTnLst>
                                    <p:animEffect transition="out" filter="fade">
                                      <p:cBhvr>
                                        <p:cTn id="38" dur="1000" tmFilter="0, 0; .2, .5; .8, .5; 1, 0"/>
                                        <p:tgtEl>
                                          <p:spTgt spid="4"/>
                                        </p:tgtEl>
                                      </p:cBhvr>
                                    </p:animEffect>
                                    <p:animScale>
                                      <p:cBhvr>
                                        <p:cTn id="39" dur="500" autoRev="1" fill="hold"/>
                                        <p:tgtEl>
                                          <p:spTgt spid="4"/>
                                        </p:tgtEl>
                                      </p:cBhvr>
                                      <p:by x="105000" y="105000"/>
                                    </p:animScale>
                                  </p:childTnLst>
                                </p:cTn>
                              </p:par>
                            </p:childTnLst>
                          </p:cTn>
                        </p:par>
                        <p:par>
                          <p:cTn id="40" fill="hold">
                            <p:stCondLst>
                              <p:cond delay="15250"/>
                            </p:stCondLst>
                            <p:childTnLst>
                              <p:par>
                                <p:cTn id="41" presetID="26" presetClass="emph" presetSubtype="0" fill="hold" grpId="9" nodeType="afterEffect">
                                  <p:stCondLst>
                                    <p:cond delay="0"/>
                                  </p:stCondLst>
                                  <p:childTnLst>
                                    <p:animEffect transition="out" filter="fade">
                                      <p:cBhvr>
                                        <p:cTn id="42" dur="1000" tmFilter="0, 0; .2, .5; .8, .5; 1, 0"/>
                                        <p:tgtEl>
                                          <p:spTgt spid="4"/>
                                        </p:tgtEl>
                                      </p:cBhvr>
                                    </p:animEffect>
                                    <p:animScale>
                                      <p:cBhvr>
                                        <p:cTn id="43" dur="50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4" grpId="2"/>
      <p:bldP spid="4" grpId="3"/>
      <p:bldP spid="4" grpId="4"/>
      <p:bldP spid="4" grpId="5"/>
      <p:bldP spid="4" grpId="6"/>
      <p:bldP spid="4" grpId="7"/>
      <p:bldP spid="4" grpId="8"/>
      <p:bldP spid="4" grpId="9"/>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810"/>
            <a:ext cx="12192000" cy="119634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Matthew 7:13–14 (KJV)</a:t>
            </a:r>
          </a:p>
        </p:txBody>
      </p:sp>
      <p:sp>
        <p:nvSpPr>
          <p:cNvPr id="3" name="Content Placeholder 2"/>
          <p:cNvSpPr>
            <a:spLocks noGrp="1"/>
          </p:cNvSpPr>
          <p:nvPr>
            <p:ph sz="quarter" idx="13"/>
          </p:nvPr>
        </p:nvSpPr>
        <p:spPr>
          <a:xfrm>
            <a:off x="0" y="1066800"/>
            <a:ext cx="12192000" cy="5791200"/>
          </a:xfrm>
        </p:spPr>
        <p:txBody>
          <a:bodyPr>
            <a:noAutofit/>
          </a:bodyPr>
          <a:lstStyle/>
          <a:p>
            <a:r>
              <a:rPr lang="en-US" sz="5400" b="1" baseline="30000" dirty="0">
                <a:latin typeface="Trebuchet MS" panose="020B0603020202020204" pitchFamily="34" charset="0"/>
              </a:rPr>
              <a:t>13</a:t>
            </a:r>
            <a:r>
              <a:rPr lang="en-US" sz="5400" dirty="0">
                <a:latin typeface="Trebuchet MS" panose="020B0603020202020204" pitchFamily="34" charset="0"/>
              </a:rPr>
              <a:t> Enter ye in at the strait gate: for wide is the gate, and broad is the way, that leadeth to destruction, and many there be which go in thereat:</a:t>
            </a:r>
          </a:p>
          <a:p>
            <a:r>
              <a:rPr lang="en-US" sz="5400" b="1" baseline="30000" dirty="0">
                <a:latin typeface="Trebuchet MS" panose="020B0603020202020204" pitchFamily="34" charset="0"/>
              </a:rPr>
              <a:t>14</a:t>
            </a:r>
            <a:r>
              <a:rPr lang="en-US" sz="5400" dirty="0">
                <a:latin typeface="Trebuchet MS" panose="020B0603020202020204" pitchFamily="34" charset="0"/>
              </a:rPr>
              <a:t> Because strait is the gate, and narrow is the way, which leadeth unto life, and few there be that find it.</a:t>
            </a:r>
          </a:p>
        </p:txBody>
      </p:sp>
    </p:spTree>
    <p:extLst>
      <p:ext uri="{BB962C8B-B14F-4D97-AF65-F5344CB8AC3E}">
        <p14:creationId xmlns:p14="http://schemas.microsoft.com/office/powerpoint/2010/main" val="42961008"/>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25031558-4EDB-9ECA-4AA8-9DD27877F0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C373E6-13BB-6EBD-B9D3-36B91BA2E24E}"/>
              </a:ext>
            </a:extLst>
          </p:cNvPr>
          <p:cNvSpPr>
            <a:spLocks noGrp="1"/>
          </p:cNvSpPr>
          <p:nvPr>
            <p:ph type="title"/>
          </p:nvPr>
        </p:nvSpPr>
        <p:spPr>
          <a:xfrm>
            <a:off x="0" y="-8390"/>
            <a:ext cx="12192000" cy="6866390"/>
          </a:xfrm>
        </p:spPr>
        <p:txBody>
          <a:bodyPr>
            <a:noAutofit/>
          </a:bodyPr>
          <a:lstStyle/>
          <a:p>
            <a:pPr marL="0" indent="0" algn="ctr">
              <a:buNone/>
            </a:pPr>
            <a:r>
              <a:rPr lang="en-US" sz="11500" i="1" dirty="0">
                <a:solidFill>
                  <a:srgbClr val="A31D6A"/>
                </a:solidFill>
                <a:effectLst>
                  <a:outerShdw blurRad="38100" dist="38100" dir="2700000" algn="tl">
                    <a:srgbClr val="000000">
                      <a:alpha val="43137"/>
                    </a:srgbClr>
                  </a:outerShdw>
                </a:effectLst>
              </a:rPr>
              <a:t>The Way Is So Narrow </a:t>
            </a:r>
            <a:br>
              <a:rPr lang="en-US" sz="11500" i="1" dirty="0">
                <a:solidFill>
                  <a:srgbClr val="A31D6A"/>
                </a:solidFill>
                <a:effectLst>
                  <a:outerShdw blurRad="38100" dist="38100" dir="2700000" algn="tl">
                    <a:srgbClr val="000000">
                      <a:alpha val="43137"/>
                    </a:srgbClr>
                  </a:outerShdw>
                </a:effectLst>
              </a:rPr>
            </a:br>
            <a:r>
              <a:rPr lang="en-US" sz="11500" i="1" dirty="0">
                <a:solidFill>
                  <a:srgbClr val="A31D6A"/>
                </a:solidFill>
                <a:effectLst>
                  <a:outerShdw blurRad="38100" dist="38100" dir="2700000" algn="tl">
                    <a:srgbClr val="000000">
                      <a:alpha val="43137"/>
                    </a:srgbClr>
                  </a:outerShdw>
                </a:effectLst>
              </a:rPr>
              <a:t>That We Are Either Blessed or Cursed</a:t>
            </a:r>
            <a:endParaRPr lang="en-US" sz="9600" i="1" dirty="0">
              <a:solidFill>
                <a:srgbClr val="A31D6A"/>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57932592"/>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8389"/>
            <a:ext cx="12192000" cy="9105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Deuteronomy 30:19 </a:t>
            </a:r>
            <a:endParaRPr lang="en-US" sz="6600" i="1" dirty="0">
              <a:solidFill>
                <a:srgbClr val="A31D6A"/>
              </a:solidFill>
              <a:effectLst>
                <a:outerShdw blurRad="38100" dist="38100" dir="2700000" algn="tl">
                  <a:srgbClr val="000000">
                    <a:alpha val="43137"/>
                  </a:srgbClr>
                </a:outerShdw>
              </a:effectLst>
            </a:endParaRPr>
          </a:p>
        </p:txBody>
      </p:sp>
      <p:sp>
        <p:nvSpPr>
          <p:cNvPr id="3" name="Content Placeholder 2"/>
          <p:cNvSpPr>
            <a:spLocks noGrp="1"/>
          </p:cNvSpPr>
          <p:nvPr>
            <p:ph sz="quarter" idx="13"/>
          </p:nvPr>
        </p:nvSpPr>
        <p:spPr>
          <a:xfrm>
            <a:off x="0" y="902202"/>
            <a:ext cx="12192000" cy="5955799"/>
          </a:xfrm>
        </p:spPr>
        <p:txBody>
          <a:bodyPr>
            <a:noAutofit/>
          </a:bodyPr>
          <a:lstStyle/>
          <a:p>
            <a:pPr marL="45720" indent="0">
              <a:buNone/>
            </a:pPr>
            <a:r>
              <a:rPr lang="en-US" sz="6600" dirty="0">
                <a:latin typeface="Trebuchet MS" panose="020B0603020202020204" pitchFamily="34" charset="0"/>
              </a:rPr>
              <a:t>I call heaven and earth to witness against you today, that I have set before you life and death, blessing and curse. Therefore choose life, that you and your offspring may live,</a:t>
            </a:r>
          </a:p>
        </p:txBody>
      </p:sp>
    </p:spTree>
    <p:extLst>
      <p:ext uri="{BB962C8B-B14F-4D97-AF65-F5344CB8AC3E}">
        <p14:creationId xmlns:p14="http://schemas.microsoft.com/office/powerpoint/2010/main" val="314122884"/>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810"/>
            <a:ext cx="12192000" cy="1215390"/>
          </a:xfrm>
        </p:spPr>
        <p:txBody>
          <a:bodyPr>
            <a:noAutofit/>
          </a:bodyPr>
          <a:lstStyle/>
          <a:p>
            <a:pPr marL="0" indent="0" algn="ctr">
              <a:buNone/>
            </a:pPr>
            <a:r>
              <a:rPr lang="en-US" sz="8000" i="1" dirty="0">
                <a:solidFill>
                  <a:srgbClr val="A31D6A"/>
                </a:solidFill>
                <a:effectLst>
                  <a:outerShdw blurRad="38100" dist="38100" dir="2700000" algn="tl">
                    <a:srgbClr val="000000">
                      <a:alpha val="43137"/>
                    </a:srgbClr>
                  </a:outerShdw>
                </a:effectLst>
              </a:rPr>
              <a:t>Luke 13:23-24 </a:t>
            </a:r>
          </a:p>
        </p:txBody>
      </p:sp>
      <p:sp>
        <p:nvSpPr>
          <p:cNvPr id="3" name="Content Placeholder 2"/>
          <p:cNvSpPr>
            <a:spLocks noGrp="1"/>
          </p:cNvSpPr>
          <p:nvPr>
            <p:ph sz="quarter" idx="13"/>
          </p:nvPr>
        </p:nvSpPr>
        <p:spPr>
          <a:xfrm>
            <a:off x="0" y="990600"/>
            <a:ext cx="12192000" cy="5867400"/>
          </a:xfrm>
        </p:spPr>
        <p:txBody>
          <a:bodyPr>
            <a:noAutofit/>
          </a:bodyPr>
          <a:lstStyle/>
          <a:p>
            <a:r>
              <a:rPr lang="en-US" sz="6000" b="1" baseline="30000" dirty="0">
                <a:latin typeface="Trebuchet MS" panose="020B0603020202020204" pitchFamily="34" charset="0"/>
              </a:rPr>
              <a:t>23</a:t>
            </a:r>
            <a:r>
              <a:rPr lang="en-US" sz="6000" dirty="0">
                <a:latin typeface="Trebuchet MS" panose="020B0603020202020204" pitchFamily="34" charset="0"/>
              </a:rPr>
              <a:t> And someone said to him, "Lord, will those who are saved be few?" And he said to them, </a:t>
            </a:r>
          </a:p>
          <a:p>
            <a:r>
              <a:rPr lang="en-US" sz="6000" b="1" baseline="30000" dirty="0">
                <a:latin typeface="Trebuchet MS" panose="020B0603020202020204" pitchFamily="34" charset="0"/>
              </a:rPr>
              <a:t>24</a:t>
            </a:r>
            <a:r>
              <a:rPr lang="en-US" sz="6000" dirty="0">
                <a:latin typeface="Trebuchet MS" panose="020B0603020202020204" pitchFamily="34" charset="0"/>
              </a:rPr>
              <a:t> "Strive to enter through the narrow door. For many, I tell you, will seek to enter and will not be able. </a:t>
            </a:r>
          </a:p>
        </p:txBody>
      </p:sp>
    </p:spTree>
    <p:extLst>
      <p:ext uri="{BB962C8B-B14F-4D97-AF65-F5344CB8AC3E}">
        <p14:creationId xmlns:p14="http://schemas.microsoft.com/office/powerpoint/2010/main" val="234600209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05716B7A-6A04-B935-199A-50DB8709DE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E15CEF-E27F-D0AE-4840-82E0616AF02D}"/>
              </a:ext>
            </a:extLst>
          </p:cNvPr>
          <p:cNvSpPr>
            <a:spLocks noGrp="1"/>
          </p:cNvSpPr>
          <p:nvPr>
            <p:ph type="title"/>
          </p:nvPr>
        </p:nvSpPr>
        <p:spPr>
          <a:xfrm>
            <a:off x="0" y="-8390"/>
            <a:ext cx="12192000" cy="6866390"/>
          </a:xfrm>
        </p:spPr>
        <p:txBody>
          <a:bodyPr>
            <a:noAutofit/>
          </a:bodyPr>
          <a:lstStyle/>
          <a:p>
            <a:pPr marL="0" indent="0" algn="ctr">
              <a:buNone/>
            </a:pPr>
            <a:r>
              <a:rPr lang="en-US" sz="12500" i="1" dirty="0">
                <a:solidFill>
                  <a:srgbClr val="A31D6A"/>
                </a:solidFill>
                <a:effectLst>
                  <a:outerShdw blurRad="38100" dist="38100" dir="2700000" algn="tl">
                    <a:srgbClr val="000000">
                      <a:alpha val="43137"/>
                    </a:srgbClr>
                  </a:outerShdw>
                </a:effectLst>
              </a:rPr>
              <a:t>The Way Is So Narrow That </a:t>
            </a:r>
            <a:br>
              <a:rPr lang="en-US" sz="12500" i="1" dirty="0">
                <a:solidFill>
                  <a:srgbClr val="A31D6A"/>
                </a:solidFill>
                <a:effectLst>
                  <a:outerShdw blurRad="38100" dist="38100" dir="2700000" algn="tl">
                    <a:srgbClr val="000000">
                      <a:alpha val="43137"/>
                    </a:srgbClr>
                  </a:outerShdw>
                </a:effectLst>
              </a:rPr>
            </a:br>
            <a:r>
              <a:rPr lang="en-US" sz="12500" i="1" dirty="0">
                <a:solidFill>
                  <a:srgbClr val="A31D6A"/>
                </a:solidFill>
                <a:effectLst>
                  <a:outerShdw blurRad="38100" dist="38100" dir="2700000" algn="tl">
                    <a:srgbClr val="000000">
                      <a:alpha val="43137"/>
                    </a:srgbClr>
                  </a:outerShdw>
                </a:effectLst>
              </a:rPr>
              <a:t>There Is Only One Path to Blessing</a:t>
            </a:r>
          </a:p>
        </p:txBody>
      </p:sp>
    </p:spTree>
    <p:extLst>
      <p:ext uri="{BB962C8B-B14F-4D97-AF65-F5344CB8AC3E}">
        <p14:creationId xmlns:p14="http://schemas.microsoft.com/office/powerpoint/2010/main" val="920956693"/>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694AEB10-DF97-961F-64AC-128EAC4ACD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F1A564-5F9C-477B-3D88-4033A7498062}"/>
              </a:ext>
            </a:extLst>
          </p:cNvPr>
          <p:cNvSpPr>
            <a:spLocks noGrp="1"/>
          </p:cNvSpPr>
          <p:nvPr>
            <p:ph type="title"/>
          </p:nvPr>
        </p:nvSpPr>
        <p:spPr>
          <a:xfrm>
            <a:off x="0" y="3810"/>
            <a:ext cx="12192000" cy="1215390"/>
          </a:xfrm>
        </p:spPr>
        <p:txBody>
          <a:bodyPr>
            <a:noAutofit/>
          </a:bodyPr>
          <a:lstStyle/>
          <a:p>
            <a:pPr marL="0" indent="0" algn="ctr">
              <a:buNone/>
            </a:pPr>
            <a:r>
              <a:rPr lang="en-US" sz="8000" i="1" dirty="0">
                <a:solidFill>
                  <a:srgbClr val="A31D6A"/>
                </a:solidFill>
                <a:effectLst>
                  <a:outerShdw blurRad="38100" dist="38100" dir="2700000" algn="tl">
                    <a:srgbClr val="000000">
                      <a:alpha val="43137"/>
                    </a:srgbClr>
                  </a:outerShdw>
                </a:effectLst>
              </a:rPr>
              <a:t>Ephesians 4:1–5 </a:t>
            </a:r>
          </a:p>
        </p:txBody>
      </p:sp>
      <p:sp>
        <p:nvSpPr>
          <p:cNvPr id="3" name="Content Placeholder 2">
            <a:extLst>
              <a:ext uri="{FF2B5EF4-FFF2-40B4-BE49-F238E27FC236}">
                <a16:creationId xmlns:a16="http://schemas.microsoft.com/office/drawing/2014/main" id="{5C34A85A-8C9E-4359-83AB-9FF55521F8BE}"/>
              </a:ext>
            </a:extLst>
          </p:cNvPr>
          <p:cNvSpPr>
            <a:spLocks noGrp="1"/>
          </p:cNvSpPr>
          <p:nvPr>
            <p:ph sz="quarter" idx="13"/>
          </p:nvPr>
        </p:nvSpPr>
        <p:spPr>
          <a:xfrm>
            <a:off x="0" y="1066800"/>
            <a:ext cx="12192000" cy="5791200"/>
          </a:xfrm>
        </p:spPr>
        <p:txBody>
          <a:bodyPr>
            <a:noAutofit/>
          </a:bodyPr>
          <a:lstStyle/>
          <a:p>
            <a:r>
              <a:rPr lang="en-US" sz="6000" b="1" baseline="30000" dirty="0">
                <a:latin typeface="Trebuchet MS" panose="020B0603020202020204" pitchFamily="34" charset="0"/>
              </a:rPr>
              <a:t>1</a:t>
            </a:r>
            <a:r>
              <a:rPr lang="en-US" sz="6000" dirty="0">
                <a:latin typeface="Trebuchet MS" panose="020B0603020202020204" pitchFamily="34" charset="0"/>
              </a:rPr>
              <a:t> I therefore, a prisoner for the Lord, urge you to walk in a manner worthy of the calling to which you have been called, </a:t>
            </a:r>
            <a:r>
              <a:rPr lang="en-US" sz="6000" b="1" baseline="30000" dirty="0">
                <a:latin typeface="Trebuchet MS" panose="020B0603020202020204" pitchFamily="34" charset="0"/>
              </a:rPr>
              <a:t>2</a:t>
            </a:r>
            <a:r>
              <a:rPr lang="en-US" sz="6000" dirty="0">
                <a:latin typeface="Trebuchet MS" panose="020B0603020202020204" pitchFamily="34" charset="0"/>
              </a:rPr>
              <a:t> with all humility and gentleness, with patience, bearing with one another in love, </a:t>
            </a:r>
          </a:p>
        </p:txBody>
      </p:sp>
    </p:spTree>
    <p:extLst>
      <p:ext uri="{BB962C8B-B14F-4D97-AF65-F5344CB8AC3E}">
        <p14:creationId xmlns:p14="http://schemas.microsoft.com/office/powerpoint/2010/main" val="1936329889"/>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0F5605BB-D548-DBBD-8300-20022928B0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FBDA42-05D9-F2A0-6876-D013E8629438}"/>
              </a:ext>
            </a:extLst>
          </p:cNvPr>
          <p:cNvSpPr>
            <a:spLocks noGrp="1"/>
          </p:cNvSpPr>
          <p:nvPr>
            <p:ph type="title"/>
          </p:nvPr>
        </p:nvSpPr>
        <p:spPr>
          <a:xfrm>
            <a:off x="0" y="3810"/>
            <a:ext cx="12192000" cy="1215390"/>
          </a:xfrm>
        </p:spPr>
        <p:txBody>
          <a:bodyPr>
            <a:noAutofit/>
          </a:bodyPr>
          <a:lstStyle/>
          <a:p>
            <a:pPr marL="0" indent="0" algn="ctr">
              <a:buNone/>
            </a:pPr>
            <a:r>
              <a:rPr lang="en-US" sz="8000" i="1" dirty="0">
                <a:solidFill>
                  <a:srgbClr val="A31D6A"/>
                </a:solidFill>
                <a:effectLst>
                  <a:outerShdw blurRad="38100" dist="38100" dir="2700000" algn="tl">
                    <a:srgbClr val="000000">
                      <a:alpha val="43137"/>
                    </a:srgbClr>
                  </a:outerShdw>
                </a:effectLst>
              </a:rPr>
              <a:t>Ephesians 4:1–5 </a:t>
            </a:r>
          </a:p>
        </p:txBody>
      </p:sp>
      <p:sp>
        <p:nvSpPr>
          <p:cNvPr id="3" name="Content Placeholder 2">
            <a:extLst>
              <a:ext uri="{FF2B5EF4-FFF2-40B4-BE49-F238E27FC236}">
                <a16:creationId xmlns:a16="http://schemas.microsoft.com/office/drawing/2014/main" id="{38AE7046-4D43-16AF-09AD-83278BF48800}"/>
              </a:ext>
            </a:extLst>
          </p:cNvPr>
          <p:cNvSpPr>
            <a:spLocks noGrp="1"/>
          </p:cNvSpPr>
          <p:nvPr>
            <p:ph sz="quarter" idx="13"/>
          </p:nvPr>
        </p:nvSpPr>
        <p:spPr>
          <a:xfrm>
            <a:off x="0" y="1066800"/>
            <a:ext cx="12192000" cy="5791200"/>
          </a:xfrm>
        </p:spPr>
        <p:txBody>
          <a:bodyPr>
            <a:noAutofit/>
          </a:bodyPr>
          <a:lstStyle/>
          <a:p>
            <a:r>
              <a:rPr lang="en-US" sz="6000" b="1" baseline="30000" dirty="0">
                <a:latin typeface="Trebuchet MS" panose="020B0603020202020204" pitchFamily="34" charset="0"/>
              </a:rPr>
              <a:t>3</a:t>
            </a:r>
            <a:r>
              <a:rPr lang="en-US" sz="6000" dirty="0">
                <a:latin typeface="Trebuchet MS" panose="020B0603020202020204" pitchFamily="34" charset="0"/>
              </a:rPr>
              <a:t> eager to maintain the unity of the Spirit in the bond of peace. </a:t>
            </a:r>
            <a:r>
              <a:rPr lang="en-US" sz="6000" b="1" baseline="30000" dirty="0">
                <a:latin typeface="Trebuchet MS" panose="020B0603020202020204" pitchFamily="34" charset="0"/>
              </a:rPr>
              <a:t>4</a:t>
            </a:r>
            <a:r>
              <a:rPr lang="en-US" sz="6000" dirty="0">
                <a:latin typeface="Trebuchet MS" panose="020B0603020202020204" pitchFamily="34" charset="0"/>
              </a:rPr>
              <a:t> There is one body and one Spirit—just as you were called to the one hope that belongs to your call— </a:t>
            </a:r>
            <a:r>
              <a:rPr lang="en-US" sz="6000" b="1" baseline="30000" dirty="0">
                <a:latin typeface="Trebuchet MS" panose="020B0603020202020204" pitchFamily="34" charset="0"/>
              </a:rPr>
              <a:t>5</a:t>
            </a:r>
            <a:r>
              <a:rPr lang="en-US" sz="6000" dirty="0">
                <a:latin typeface="Trebuchet MS" panose="020B0603020202020204" pitchFamily="34" charset="0"/>
              </a:rPr>
              <a:t> one Lord, one faith, one baptism, </a:t>
            </a:r>
          </a:p>
        </p:txBody>
      </p:sp>
    </p:spTree>
    <p:extLst>
      <p:ext uri="{BB962C8B-B14F-4D97-AF65-F5344CB8AC3E}">
        <p14:creationId xmlns:p14="http://schemas.microsoft.com/office/powerpoint/2010/main" val="3412329084"/>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A4C04944-6D0C-1472-D81B-4A5DA73FFE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C02E9B-7078-B6A7-E5F6-3ECC71C76D87}"/>
              </a:ext>
            </a:extLst>
          </p:cNvPr>
          <p:cNvSpPr>
            <a:spLocks noGrp="1"/>
          </p:cNvSpPr>
          <p:nvPr>
            <p:ph type="title"/>
          </p:nvPr>
        </p:nvSpPr>
        <p:spPr>
          <a:xfrm>
            <a:off x="0" y="-8389"/>
            <a:ext cx="12192000" cy="910590"/>
          </a:xfrm>
        </p:spPr>
        <p:txBody>
          <a:bodyPr>
            <a:noAutofit/>
          </a:bodyPr>
          <a:lstStyle/>
          <a:p>
            <a:pPr marL="0" indent="0" algn="ctr">
              <a:buNone/>
            </a:pPr>
            <a:r>
              <a:rPr lang="en-US" sz="8000" i="1" dirty="0">
                <a:solidFill>
                  <a:srgbClr val="A31D6A"/>
                </a:solidFill>
                <a:effectLst>
                  <a:outerShdw blurRad="38100" dist="38100" dir="2700000" algn="tl">
                    <a:srgbClr val="000000">
                      <a:alpha val="43137"/>
                    </a:srgbClr>
                  </a:outerShdw>
                </a:effectLst>
              </a:rPr>
              <a:t>Ephesians 1:22–23 </a:t>
            </a:r>
            <a:endParaRPr lang="en-US" sz="7200" i="1" dirty="0">
              <a:solidFill>
                <a:srgbClr val="A31D6A"/>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3999ACE4-A0B8-4F8C-33B6-E2D1F339F055}"/>
              </a:ext>
            </a:extLst>
          </p:cNvPr>
          <p:cNvSpPr>
            <a:spLocks noGrp="1"/>
          </p:cNvSpPr>
          <p:nvPr>
            <p:ph sz="quarter" idx="13"/>
          </p:nvPr>
        </p:nvSpPr>
        <p:spPr>
          <a:xfrm>
            <a:off x="0" y="902202"/>
            <a:ext cx="12192000" cy="5955799"/>
          </a:xfrm>
        </p:spPr>
        <p:txBody>
          <a:bodyPr>
            <a:noAutofit/>
          </a:bodyPr>
          <a:lstStyle/>
          <a:p>
            <a:r>
              <a:rPr lang="en-US" sz="6600" b="1" baseline="30000" dirty="0">
                <a:latin typeface="Trebuchet MS" panose="020B0603020202020204" pitchFamily="34" charset="0"/>
              </a:rPr>
              <a:t>21</a:t>
            </a:r>
            <a:r>
              <a:rPr lang="en-US" sz="6600" dirty="0">
                <a:latin typeface="Trebuchet MS" panose="020B0603020202020204" pitchFamily="34" charset="0"/>
              </a:rPr>
              <a:t> far above all rule and authority and power and dominion, and above every name that is named, not only in this age but also in the one to come. </a:t>
            </a:r>
          </a:p>
        </p:txBody>
      </p:sp>
    </p:spTree>
    <p:extLst>
      <p:ext uri="{BB962C8B-B14F-4D97-AF65-F5344CB8AC3E}">
        <p14:creationId xmlns:p14="http://schemas.microsoft.com/office/powerpoint/2010/main" val="2573810386"/>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D7917AF8-EBAD-6631-EE68-D0AD65CFF1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A08811-05EA-0D0E-B3C3-884756E55D3A}"/>
              </a:ext>
            </a:extLst>
          </p:cNvPr>
          <p:cNvSpPr>
            <a:spLocks noGrp="1"/>
          </p:cNvSpPr>
          <p:nvPr>
            <p:ph type="title"/>
          </p:nvPr>
        </p:nvSpPr>
        <p:spPr>
          <a:xfrm>
            <a:off x="0" y="3810"/>
            <a:ext cx="12192000" cy="1215390"/>
          </a:xfrm>
        </p:spPr>
        <p:txBody>
          <a:bodyPr>
            <a:noAutofit/>
          </a:bodyPr>
          <a:lstStyle/>
          <a:p>
            <a:pPr marL="0" indent="0" algn="ctr">
              <a:buNone/>
            </a:pPr>
            <a:r>
              <a:rPr lang="en-US" sz="8000" i="1" dirty="0">
                <a:solidFill>
                  <a:srgbClr val="A31D6A"/>
                </a:solidFill>
                <a:effectLst>
                  <a:outerShdw blurRad="38100" dist="38100" dir="2700000" algn="tl">
                    <a:srgbClr val="000000">
                      <a:alpha val="43137"/>
                    </a:srgbClr>
                  </a:outerShdw>
                </a:effectLst>
              </a:rPr>
              <a:t>Ephesians 1:22–23 </a:t>
            </a:r>
          </a:p>
        </p:txBody>
      </p:sp>
      <p:sp>
        <p:nvSpPr>
          <p:cNvPr id="3" name="Content Placeholder 2">
            <a:extLst>
              <a:ext uri="{FF2B5EF4-FFF2-40B4-BE49-F238E27FC236}">
                <a16:creationId xmlns:a16="http://schemas.microsoft.com/office/drawing/2014/main" id="{E1EA023E-C4C7-5717-98DC-8A79B6C9D4EC}"/>
              </a:ext>
            </a:extLst>
          </p:cNvPr>
          <p:cNvSpPr>
            <a:spLocks noGrp="1"/>
          </p:cNvSpPr>
          <p:nvPr>
            <p:ph sz="quarter" idx="13"/>
          </p:nvPr>
        </p:nvSpPr>
        <p:spPr>
          <a:xfrm>
            <a:off x="0" y="990600"/>
            <a:ext cx="12192000" cy="5867400"/>
          </a:xfrm>
        </p:spPr>
        <p:txBody>
          <a:bodyPr>
            <a:noAutofit/>
          </a:bodyPr>
          <a:lstStyle/>
          <a:p>
            <a:r>
              <a:rPr lang="en-US" sz="6600" b="1" baseline="30000" dirty="0">
                <a:latin typeface="Trebuchet MS" panose="020B0603020202020204" pitchFamily="34" charset="0"/>
              </a:rPr>
              <a:t>22</a:t>
            </a:r>
            <a:r>
              <a:rPr lang="en-US" sz="6600" dirty="0">
                <a:latin typeface="Trebuchet MS" panose="020B0603020202020204" pitchFamily="34" charset="0"/>
              </a:rPr>
              <a:t> And he put all things under his feet and gave him as head over all things to the church, </a:t>
            </a:r>
            <a:r>
              <a:rPr lang="en-US" sz="6600" b="1" baseline="30000" dirty="0">
                <a:latin typeface="Trebuchet MS" panose="020B0603020202020204" pitchFamily="34" charset="0"/>
              </a:rPr>
              <a:t>23</a:t>
            </a:r>
            <a:r>
              <a:rPr lang="en-US" sz="6600" dirty="0">
                <a:latin typeface="Trebuchet MS" panose="020B0603020202020204" pitchFamily="34" charset="0"/>
              </a:rPr>
              <a:t> which is his body, the fullness of him who fills all in all.</a:t>
            </a:r>
          </a:p>
        </p:txBody>
      </p:sp>
    </p:spTree>
    <p:extLst>
      <p:ext uri="{BB962C8B-B14F-4D97-AF65-F5344CB8AC3E}">
        <p14:creationId xmlns:p14="http://schemas.microsoft.com/office/powerpoint/2010/main" val="44506700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62854D5A-CDBB-FE3B-6585-A0B642B0D4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C50CE7-FA14-0D21-2EA4-1E21B53AB88F}"/>
              </a:ext>
            </a:extLst>
          </p:cNvPr>
          <p:cNvSpPr>
            <a:spLocks noGrp="1"/>
          </p:cNvSpPr>
          <p:nvPr>
            <p:ph type="title"/>
          </p:nvPr>
        </p:nvSpPr>
        <p:spPr>
          <a:xfrm>
            <a:off x="0" y="3810"/>
            <a:ext cx="12192000" cy="1215390"/>
          </a:xfrm>
        </p:spPr>
        <p:txBody>
          <a:bodyPr>
            <a:noAutofit/>
          </a:bodyPr>
          <a:lstStyle/>
          <a:p>
            <a:pPr marL="0" indent="0" algn="ctr">
              <a:buNone/>
            </a:pPr>
            <a:r>
              <a:rPr lang="en-US" sz="8000" i="1" dirty="0">
                <a:solidFill>
                  <a:srgbClr val="A31D6A"/>
                </a:solidFill>
                <a:effectLst>
                  <a:outerShdw blurRad="38100" dist="38100" dir="2700000" algn="tl">
                    <a:srgbClr val="000000">
                      <a:alpha val="43137"/>
                    </a:srgbClr>
                  </a:outerShdw>
                </a:effectLst>
              </a:rPr>
              <a:t>I Corinthians 12:12–13 </a:t>
            </a:r>
          </a:p>
        </p:txBody>
      </p:sp>
      <p:sp>
        <p:nvSpPr>
          <p:cNvPr id="3" name="Content Placeholder 2">
            <a:extLst>
              <a:ext uri="{FF2B5EF4-FFF2-40B4-BE49-F238E27FC236}">
                <a16:creationId xmlns:a16="http://schemas.microsoft.com/office/drawing/2014/main" id="{760CAAC7-B96D-5A34-2E80-FF306DEA9535}"/>
              </a:ext>
            </a:extLst>
          </p:cNvPr>
          <p:cNvSpPr>
            <a:spLocks noGrp="1"/>
          </p:cNvSpPr>
          <p:nvPr>
            <p:ph sz="quarter" idx="13"/>
          </p:nvPr>
        </p:nvSpPr>
        <p:spPr>
          <a:xfrm>
            <a:off x="0" y="990600"/>
            <a:ext cx="12192000" cy="5867400"/>
          </a:xfrm>
        </p:spPr>
        <p:txBody>
          <a:bodyPr>
            <a:noAutofit/>
          </a:bodyPr>
          <a:lstStyle/>
          <a:p>
            <a:r>
              <a:rPr lang="en-US" sz="5400" b="1" baseline="30000" dirty="0">
                <a:latin typeface="Trebuchet MS" panose="020B0603020202020204" pitchFamily="34" charset="0"/>
              </a:rPr>
              <a:t>12</a:t>
            </a:r>
            <a:r>
              <a:rPr lang="en-US" sz="5400" dirty="0">
                <a:latin typeface="Trebuchet MS" panose="020B0603020202020204" pitchFamily="34" charset="0"/>
              </a:rPr>
              <a:t> For just as the body is one and has many members, and all the members of the body, though many, are one body, so it is with Christ.             </a:t>
            </a:r>
            <a:r>
              <a:rPr lang="en-US" sz="5400" b="1" baseline="30000" dirty="0">
                <a:latin typeface="Trebuchet MS" panose="020B0603020202020204" pitchFamily="34" charset="0"/>
              </a:rPr>
              <a:t>13</a:t>
            </a:r>
            <a:r>
              <a:rPr lang="en-US" sz="5400" dirty="0">
                <a:latin typeface="Trebuchet MS" panose="020B0603020202020204" pitchFamily="34" charset="0"/>
              </a:rPr>
              <a:t> For in one Spirit we were all baptized into one body—Jews or Greeks, slaves or free—and all were made to drink of one Spirit.</a:t>
            </a:r>
          </a:p>
        </p:txBody>
      </p:sp>
    </p:spTree>
    <p:extLst>
      <p:ext uri="{BB962C8B-B14F-4D97-AF65-F5344CB8AC3E}">
        <p14:creationId xmlns:p14="http://schemas.microsoft.com/office/powerpoint/2010/main" val="317916082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831240AB-CA3A-D898-8EFD-3FAC890EC0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DC52A5-A4E7-E9D1-6949-D09157FA3CAC}"/>
              </a:ext>
            </a:extLst>
          </p:cNvPr>
          <p:cNvSpPr>
            <a:spLocks noGrp="1"/>
          </p:cNvSpPr>
          <p:nvPr>
            <p:ph type="title"/>
          </p:nvPr>
        </p:nvSpPr>
        <p:spPr>
          <a:xfrm>
            <a:off x="0" y="-8390"/>
            <a:ext cx="12192000" cy="6866390"/>
          </a:xfrm>
        </p:spPr>
        <p:txBody>
          <a:bodyPr>
            <a:noAutofit/>
          </a:bodyPr>
          <a:lstStyle/>
          <a:p>
            <a:pPr marL="0" indent="0" algn="ctr">
              <a:buNone/>
            </a:pPr>
            <a:r>
              <a:rPr lang="en-US" sz="12500" i="1" dirty="0">
                <a:solidFill>
                  <a:srgbClr val="A31D6A"/>
                </a:solidFill>
                <a:effectLst>
                  <a:outerShdw blurRad="38100" dist="38100" dir="2700000" algn="tl">
                    <a:srgbClr val="000000">
                      <a:alpha val="43137"/>
                    </a:srgbClr>
                  </a:outerShdw>
                </a:effectLst>
              </a:rPr>
              <a:t>The Way Is So Narrow That </a:t>
            </a:r>
            <a:br>
              <a:rPr lang="en-US" sz="12500" i="1" dirty="0">
                <a:solidFill>
                  <a:srgbClr val="A31D6A"/>
                </a:solidFill>
                <a:effectLst>
                  <a:outerShdw blurRad="38100" dist="38100" dir="2700000" algn="tl">
                    <a:srgbClr val="000000">
                      <a:alpha val="43137"/>
                    </a:srgbClr>
                  </a:outerShdw>
                </a:effectLst>
              </a:rPr>
            </a:br>
            <a:r>
              <a:rPr lang="en-US" sz="12500" i="1" dirty="0">
                <a:solidFill>
                  <a:srgbClr val="A31D6A"/>
                </a:solidFill>
                <a:effectLst>
                  <a:outerShdw blurRad="38100" dist="38100" dir="2700000" algn="tl">
                    <a:srgbClr val="000000">
                      <a:alpha val="43137"/>
                    </a:srgbClr>
                  </a:outerShdw>
                </a:effectLst>
              </a:rPr>
              <a:t>God Built It Around Oneness</a:t>
            </a:r>
          </a:p>
        </p:txBody>
      </p:sp>
    </p:spTree>
    <p:extLst>
      <p:ext uri="{BB962C8B-B14F-4D97-AF65-F5344CB8AC3E}">
        <p14:creationId xmlns:p14="http://schemas.microsoft.com/office/powerpoint/2010/main" val="2165977140"/>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A80120B4-2724-FDAF-AB33-8100D1AC82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0EC0E6-C4A0-6210-707E-A947A9FC868E}"/>
              </a:ext>
            </a:extLst>
          </p:cNvPr>
          <p:cNvSpPr>
            <a:spLocks noGrp="1"/>
          </p:cNvSpPr>
          <p:nvPr>
            <p:ph type="title"/>
          </p:nvPr>
        </p:nvSpPr>
        <p:spPr>
          <a:xfrm>
            <a:off x="0" y="3810"/>
            <a:ext cx="12192000" cy="1215390"/>
          </a:xfrm>
        </p:spPr>
        <p:txBody>
          <a:bodyPr>
            <a:noAutofit/>
          </a:bodyPr>
          <a:lstStyle/>
          <a:p>
            <a:pPr marL="0" indent="0" algn="ctr">
              <a:buNone/>
            </a:pPr>
            <a:r>
              <a:rPr lang="en-US" sz="8000" i="1" dirty="0">
                <a:solidFill>
                  <a:srgbClr val="A31D6A"/>
                </a:solidFill>
                <a:effectLst>
                  <a:outerShdw blurRad="38100" dist="38100" dir="2700000" algn="tl">
                    <a:srgbClr val="000000">
                      <a:alpha val="43137"/>
                    </a:srgbClr>
                  </a:outerShdw>
                </a:effectLst>
              </a:rPr>
              <a:t>Proverbs 3:5–6 </a:t>
            </a:r>
          </a:p>
        </p:txBody>
      </p:sp>
      <p:sp>
        <p:nvSpPr>
          <p:cNvPr id="3" name="Content Placeholder 2">
            <a:extLst>
              <a:ext uri="{FF2B5EF4-FFF2-40B4-BE49-F238E27FC236}">
                <a16:creationId xmlns:a16="http://schemas.microsoft.com/office/drawing/2014/main" id="{90EA10B9-9399-5ABB-E4DC-3027D4D3A8F3}"/>
              </a:ext>
            </a:extLst>
          </p:cNvPr>
          <p:cNvSpPr>
            <a:spLocks noGrp="1"/>
          </p:cNvSpPr>
          <p:nvPr>
            <p:ph sz="quarter" idx="13"/>
          </p:nvPr>
        </p:nvSpPr>
        <p:spPr>
          <a:xfrm>
            <a:off x="0" y="1066800"/>
            <a:ext cx="12192000" cy="5791200"/>
          </a:xfrm>
        </p:spPr>
        <p:txBody>
          <a:bodyPr>
            <a:noAutofit/>
          </a:bodyPr>
          <a:lstStyle/>
          <a:p>
            <a:r>
              <a:rPr lang="en-US" sz="7000" b="1" baseline="30000" dirty="0">
                <a:latin typeface="Trebuchet MS" panose="020B0603020202020204" pitchFamily="34" charset="0"/>
              </a:rPr>
              <a:t>5</a:t>
            </a:r>
            <a:r>
              <a:rPr lang="en-US" sz="7000" dirty="0">
                <a:latin typeface="Trebuchet MS" panose="020B0603020202020204" pitchFamily="34" charset="0"/>
              </a:rPr>
              <a:t> Trust in the Lord with all your heart, and do not lean on your own understanding.</a:t>
            </a:r>
            <a:br>
              <a:rPr lang="en-US" sz="7000" dirty="0">
                <a:latin typeface="Trebuchet MS" panose="020B0603020202020204" pitchFamily="34" charset="0"/>
              </a:rPr>
            </a:br>
            <a:r>
              <a:rPr lang="en-US" sz="7000" b="1" baseline="30000" dirty="0">
                <a:latin typeface="Trebuchet MS" panose="020B0603020202020204" pitchFamily="34" charset="0"/>
              </a:rPr>
              <a:t>6</a:t>
            </a:r>
            <a:r>
              <a:rPr lang="en-US" sz="7000" dirty="0">
                <a:latin typeface="Trebuchet MS" panose="020B0603020202020204" pitchFamily="34" charset="0"/>
              </a:rPr>
              <a:t> In all your ways acknowledge him, and he will make straight your paths.</a:t>
            </a:r>
          </a:p>
        </p:txBody>
      </p:sp>
    </p:spTree>
    <p:extLst>
      <p:ext uri="{BB962C8B-B14F-4D97-AF65-F5344CB8AC3E}">
        <p14:creationId xmlns:p14="http://schemas.microsoft.com/office/powerpoint/2010/main" val="3797974859"/>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2A588A09-9443-D680-6011-5F8D016A9C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0539CD-4D51-19EB-5A2C-3F4B5C840B21}"/>
              </a:ext>
            </a:extLst>
          </p:cNvPr>
          <p:cNvSpPr>
            <a:spLocks noGrp="1"/>
          </p:cNvSpPr>
          <p:nvPr>
            <p:ph type="title"/>
          </p:nvPr>
        </p:nvSpPr>
        <p:spPr>
          <a:xfrm>
            <a:off x="0" y="-8389"/>
            <a:ext cx="12192000" cy="910590"/>
          </a:xfrm>
        </p:spPr>
        <p:txBody>
          <a:bodyPr>
            <a:noAutofit/>
          </a:bodyPr>
          <a:lstStyle/>
          <a:p>
            <a:pPr marL="0" indent="0" algn="ctr">
              <a:buNone/>
            </a:pPr>
            <a:r>
              <a:rPr lang="en-US" sz="8000" i="1" dirty="0">
                <a:solidFill>
                  <a:srgbClr val="A31D6A"/>
                </a:solidFill>
                <a:effectLst>
                  <a:outerShdw blurRad="38100" dist="38100" dir="2700000" algn="tl">
                    <a:srgbClr val="000000">
                      <a:alpha val="43137"/>
                    </a:srgbClr>
                  </a:outerShdw>
                </a:effectLst>
              </a:rPr>
              <a:t>Romans 6:3–4 </a:t>
            </a:r>
            <a:endParaRPr lang="en-US" sz="7200" i="1" dirty="0">
              <a:solidFill>
                <a:srgbClr val="A31D6A"/>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1E7AF04B-063A-2AEE-ACFB-A411CFBA28FC}"/>
              </a:ext>
            </a:extLst>
          </p:cNvPr>
          <p:cNvSpPr>
            <a:spLocks noGrp="1"/>
          </p:cNvSpPr>
          <p:nvPr>
            <p:ph sz="quarter" idx="13"/>
          </p:nvPr>
        </p:nvSpPr>
        <p:spPr>
          <a:xfrm>
            <a:off x="0" y="902202"/>
            <a:ext cx="12192000" cy="5955799"/>
          </a:xfrm>
        </p:spPr>
        <p:txBody>
          <a:bodyPr>
            <a:noAutofit/>
          </a:bodyPr>
          <a:lstStyle/>
          <a:p>
            <a:r>
              <a:rPr lang="en-US" sz="5400" b="1" baseline="30000" dirty="0">
                <a:latin typeface="Trebuchet MS" panose="020B0603020202020204" pitchFamily="34" charset="0"/>
              </a:rPr>
              <a:t>3</a:t>
            </a:r>
            <a:r>
              <a:rPr lang="en-US" sz="5400" dirty="0">
                <a:latin typeface="Trebuchet MS" panose="020B0603020202020204" pitchFamily="34" charset="0"/>
              </a:rPr>
              <a:t> Do you not know that all of us who have been baptized into Christ Jesus were baptized into his death?       </a:t>
            </a:r>
            <a:r>
              <a:rPr lang="en-US" sz="5400" b="1" baseline="30000" dirty="0">
                <a:latin typeface="Trebuchet MS" panose="020B0603020202020204" pitchFamily="34" charset="0"/>
              </a:rPr>
              <a:t>4</a:t>
            </a:r>
            <a:r>
              <a:rPr lang="en-US" sz="5400" dirty="0">
                <a:latin typeface="Trebuchet MS" panose="020B0603020202020204" pitchFamily="34" charset="0"/>
              </a:rPr>
              <a:t> We were buried therefore with him by baptism into death, in order that, just as Christ was raised from the dead by the glory of the Father, we too might walk in newness of life.</a:t>
            </a:r>
          </a:p>
        </p:txBody>
      </p:sp>
    </p:spTree>
    <p:extLst>
      <p:ext uri="{BB962C8B-B14F-4D97-AF65-F5344CB8AC3E}">
        <p14:creationId xmlns:p14="http://schemas.microsoft.com/office/powerpoint/2010/main" val="370950556"/>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FDF5EF63-4146-6A21-FE8B-85A00FC3E7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8B8793-3342-2833-70F0-07322A139B2B}"/>
              </a:ext>
            </a:extLst>
          </p:cNvPr>
          <p:cNvSpPr>
            <a:spLocks noGrp="1"/>
          </p:cNvSpPr>
          <p:nvPr>
            <p:ph type="title"/>
          </p:nvPr>
        </p:nvSpPr>
        <p:spPr>
          <a:xfrm>
            <a:off x="0" y="3810"/>
            <a:ext cx="12192000" cy="1215390"/>
          </a:xfrm>
        </p:spPr>
        <p:txBody>
          <a:bodyPr>
            <a:noAutofit/>
          </a:bodyPr>
          <a:lstStyle/>
          <a:p>
            <a:pPr marL="0" indent="0" algn="ctr">
              <a:buNone/>
            </a:pPr>
            <a:r>
              <a:rPr lang="en-US" sz="8000" i="1" dirty="0">
                <a:solidFill>
                  <a:srgbClr val="A31D6A"/>
                </a:solidFill>
                <a:effectLst>
                  <a:outerShdw blurRad="38100" dist="38100" dir="2700000" algn="tl">
                    <a:srgbClr val="000000">
                      <a:alpha val="43137"/>
                    </a:srgbClr>
                  </a:outerShdw>
                </a:effectLst>
              </a:rPr>
              <a:t>I Peter 3:20–21 </a:t>
            </a:r>
          </a:p>
        </p:txBody>
      </p:sp>
      <p:sp>
        <p:nvSpPr>
          <p:cNvPr id="3" name="Content Placeholder 2">
            <a:extLst>
              <a:ext uri="{FF2B5EF4-FFF2-40B4-BE49-F238E27FC236}">
                <a16:creationId xmlns:a16="http://schemas.microsoft.com/office/drawing/2014/main" id="{8B9B7A1B-A303-4263-A087-3F7C0DD6ED58}"/>
              </a:ext>
            </a:extLst>
          </p:cNvPr>
          <p:cNvSpPr>
            <a:spLocks noGrp="1"/>
          </p:cNvSpPr>
          <p:nvPr>
            <p:ph sz="quarter" idx="13"/>
          </p:nvPr>
        </p:nvSpPr>
        <p:spPr>
          <a:xfrm>
            <a:off x="0" y="847725"/>
            <a:ext cx="12192000" cy="6010275"/>
          </a:xfrm>
        </p:spPr>
        <p:txBody>
          <a:bodyPr>
            <a:noAutofit/>
          </a:bodyPr>
          <a:lstStyle/>
          <a:p>
            <a:r>
              <a:rPr lang="en-US" sz="6600" b="1" baseline="30000" dirty="0">
                <a:latin typeface="Trebuchet MS" panose="020B0603020202020204" pitchFamily="34" charset="0"/>
              </a:rPr>
              <a:t>20</a:t>
            </a:r>
            <a:r>
              <a:rPr lang="en-US" sz="6600" dirty="0">
                <a:latin typeface="Trebuchet MS" panose="020B0603020202020204" pitchFamily="34" charset="0"/>
              </a:rPr>
              <a:t> because they formerly did not obey, when God's patience waited in the days of Noah, while the ark was being prepared, in which a few, that is, eight persons, were brought safely through water. </a:t>
            </a:r>
          </a:p>
        </p:txBody>
      </p:sp>
    </p:spTree>
    <p:extLst>
      <p:ext uri="{BB962C8B-B14F-4D97-AF65-F5344CB8AC3E}">
        <p14:creationId xmlns:p14="http://schemas.microsoft.com/office/powerpoint/2010/main" val="12102107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D30E7E5C-DA5D-ACC7-27FD-8E69C99176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CB8427-5227-6C67-3AA4-9BA5F9566DC9}"/>
              </a:ext>
            </a:extLst>
          </p:cNvPr>
          <p:cNvSpPr>
            <a:spLocks noGrp="1"/>
          </p:cNvSpPr>
          <p:nvPr>
            <p:ph type="title"/>
          </p:nvPr>
        </p:nvSpPr>
        <p:spPr>
          <a:xfrm>
            <a:off x="0" y="-8390"/>
            <a:ext cx="12192000" cy="6866390"/>
          </a:xfrm>
        </p:spPr>
        <p:txBody>
          <a:bodyPr>
            <a:noAutofit/>
          </a:bodyPr>
          <a:lstStyle/>
          <a:p>
            <a:pPr marL="0" indent="0" algn="ctr">
              <a:buNone/>
            </a:pPr>
            <a:r>
              <a:rPr lang="en-US" sz="12500" i="1" dirty="0">
                <a:solidFill>
                  <a:srgbClr val="A31D6A"/>
                </a:solidFill>
                <a:effectLst>
                  <a:outerShdw blurRad="38100" dist="38100" dir="2700000" algn="tl">
                    <a:srgbClr val="000000">
                      <a:alpha val="43137"/>
                    </a:srgbClr>
                  </a:outerShdw>
                </a:effectLst>
              </a:rPr>
              <a:t>The Way Is So Narrow That </a:t>
            </a:r>
            <a:br>
              <a:rPr lang="en-US" sz="12500" i="1" dirty="0">
                <a:solidFill>
                  <a:srgbClr val="A31D6A"/>
                </a:solidFill>
                <a:effectLst>
                  <a:outerShdw blurRad="38100" dist="38100" dir="2700000" algn="tl">
                    <a:srgbClr val="000000">
                      <a:alpha val="43137"/>
                    </a:srgbClr>
                  </a:outerShdw>
                </a:effectLst>
              </a:rPr>
            </a:br>
            <a:r>
              <a:rPr lang="en-US" sz="12500" i="1" dirty="0">
                <a:solidFill>
                  <a:srgbClr val="A31D6A"/>
                </a:solidFill>
                <a:effectLst>
                  <a:outerShdw blurRad="38100" dist="38100" dir="2700000" algn="tl">
                    <a:srgbClr val="000000">
                      <a:alpha val="43137"/>
                    </a:srgbClr>
                  </a:outerShdw>
                </a:effectLst>
              </a:rPr>
              <a:t>Only the Few That Work Walk It </a:t>
            </a:r>
          </a:p>
        </p:txBody>
      </p:sp>
    </p:spTree>
    <p:extLst>
      <p:ext uri="{BB962C8B-B14F-4D97-AF65-F5344CB8AC3E}">
        <p14:creationId xmlns:p14="http://schemas.microsoft.com/office/powerpoint/2010/main" val="3050095081"/>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30B60A0E-7F3E-89DF-897C-572C4AD7EA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2CAB82-833D-95EC-9D5C-12DF3E51A7F5}"/>
              </a:ext>
            </a:extLst>
          </p:cNvPr>
          <p:cNvSpPr>
            <a:spLocks noGrp="1"/>
          </p:cNvSpPr>
          <p:nvPr>
            <p:ph type="title"/>
          </p:nvPr>
        </p:nvSpPr>
        <p:spPr>
          <a:xfrm>
            <a:off x="0" y="3810"/>
            <a:ext cx="12192000" cy="1215390"/>
          </a:xfrm>
        </p:spPr>
        <p:txBody>
          <a:bodyPr>
            <a:noAutofit/>
          </a:bodyPr>
          <a:lstStyle/>
          <a:p>
            <a:pPr marL="0" indent="0" algn="ctr">
              <a:buNone/>
            </a:pPr>
            <a:r>
              <a:rPr lang="en-US" sz="8000" i="1" dirty="0">
                <a:solidFill>
                  <a:srgbClr val="A31D6A"/>
                </a:solidFill>
                <a:effectLst>
                  <a:outerShdw blurRad="38100" dist="38100" dir="2700000" algn="tl">
                    <a:srgbClr val="000000">
                      <a:alpha val="43137"/>
                    </a:srgbClr>
                  </a:outerShdw>
                </a:effectLst>
              </a:rPr>
              <a:t>Ephesians 5:15–17 </a:t>
            </a:r>
          </a:p>
        </p:txBody>
      </p:sp>
      <p:sp>
        <p:nvSpPr>
          <p:cNvPr id="3" name="Content Placeholder 2">
            <a:extLst>
              <a:ext uri="{FF2B5EF4-FFF2-40B4-BE49-F238E27FC236}">
                <a16:creationId xmlns:a16="http://schemas.microsoft.com/office/drawing/2014/main" id="{5D771282-D359-294A-E0B4-DC854D405A05}"/>
              </a:ext>
            </a:extLst>
          </p:cNvPr>
          <p:cNvSpPr>
            <a:spLocks noGrp="1"/>
          </p:cNvSpPr>
          <p:nvPr>
            <p:ph sz="quarter" idx="13"/>
          </p:nvPr>
        </p:nvSpPr>
        <p:spPr>
          <a:xfrm>
            <a:off x="0" y="990600"/>
            <a:ext cx="12192000" cy="5867400"/>
          </a:xfrm>
        </p:spPr>
        <p:txBody>
          <a:bodyPr>
            <a:noAutofit/>
          </a:bodyPr>
          <a:lstStyle/>
          <a:p>
            <a:r>
              <a:rPr lang="en-US" sz="6200" b="1" baseline="30000" dirty="0">
                <a:latin typeface="Trebuchet MS" panose="020B0603020202020204" pitchFamily="34" charset="0"/>
              </a:rPr>
              <a:t>15</a:t>
            </a:r>
            <a:r>
              <a:rPr lang="en-US" sz="6200" dirty="0">
                <a:latin typeface="Trebuchet MS" panose="020B0603020202020204" pitchFamily="34" charset="0"/>
              </a:rPr>
              <a:t> Look carefully then how you walk, not as unwise but as wise, </a:t>
            </a:r>
            <a:r>
              <a:rPr lang="en-US" sz="6200" b="1" baseline="30000" dirty="0">
                <a:latin typeface="Trebuchet MS" panose="020B0603020202020204" pitchFamily="34" charset="0"/>
              </a:rPr>
              <a:t>16</a:t>
            </a:r>
            <a:r>
              <a:rPr lang="en-US" sz="6200" dirty="0">
                <a:latin typeface="Trebuchet MS" panose="020B0603020202020204" pitchFamily="34" charset="0"/>
              </a:rPr>
              <a:t> making the best use of the time, because the days are evil. </a:t>
            </a:r>
            <a:r>
              <a:rPr lang="en-US" sz="6200" b="1" baseline="30000" dirty="0">
                <a:latin typeface="Trebuchet MS" panose="020B0603020202020204" pitchFamily="34" charset="0"/>
              </a:rPr>
              <a:t>17</a:t>
            </a:r>
            <a:r>
              <a:rPr lang="en-US" sz="6200" dirty="0">
                <a:latin typeface="Trebuchet MS" panose="020B0603020202020204" pitchFamily="34" charset="0"/>
              </a:rPr>
              <a:t> Therefore do not be foolish, but understand what the will of the Lord is. </a:t>
            </a:r>
          </a:p>
        </p:txBody>
      </p:sp>
    </p:spTree>
    <p:extLst>
      <p:ext uri="{BB962C8B-B14F-4D97-AF65-F5344CB8AC3E}">
        <p14:creationId xmlns:p14="http://schemas.microsoft.com/office/powerpoint/2010/main" val="267971167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08697376-ED09-F542-F202-2F963DE67B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352B81-5941-2E21-FB52-91F28103E656}"/>
              </a:ext>
            </a:extLst>
          </p:cNvPr>
          <p:cNvSpPr>
            <a:spLocks noGrp="1"/>
          </p:cNvSpPr>
          <p:nvPr>
            <p:ph type="title"/>
          </p:nvPr>
        </p:nvSpPr>
        <p:spPr>
          <a:xfrm>
            <a:off x="0" y="-8389"/>
            <a:ext cx="12192000" cy="910590"/>
          </a:xfrm>
        </p:spPr>
        <p:txBody>
          <a:bodyPr>
            <a:noAutofit/>
          </a:bodyPr>
          <a:lstStyle/>
          <a:p>
            <a:pPr marL="0" indent="0" algn="ctr">
              <a:buNone/>
            </a:pPr>
            <a:r>
              <a:rPr lang="en-US" sz="8000" i="1" dirty="0">
                <a:solidFill>
                  <a:srgbClr val="A31D6A"/>
                </a:solidFill>
                <a:effectLst>
                  <a:outerShdw blurRad="38100" dist="38100" dir="2700000" algn="tl">
                    <a:srgbClr val="000000">
                      <a:alpha val="43137"/>
                    </a:srgbClr>
                  </a:outerShdw>
                </a:effectLst>
              </a:rPr>
              <a:t>Revelation 3:15–16 </a:t>
            </a:r>
            <a:endParaRPr lang="en-US" sz="7200" i="1" dirty="0">
              <a:solidFill>
                <a:srgbClr val="A31D6A"/>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6F78CC78-A8FB-E19A-2EA0-3E49B597D1FB}"/>
              </a:ext>
            </a:extLst>
          </p:cNvPr>
          <p:cNvSpPr>
            <a:spLocks noGrp="1"/>
          </p:cNvSpPr>
          <p:nvPr>
            <p:ph sz="quarter" idx="13"/>
          </p:nvPr>
        </p:nvSpPr>
        <p:spPr>
          <a:xfrm>
            <a:off x="0" y="902202"/>
            <a:ext cx="12192000" cy="5955799"/>
          </a:xfrm>
        </p:spPr>
        <p:txBody>
          <a:bodyPr>
            <a:noAutofit/>
          </a:bodyPr>
          <a:lstStyle/>
          <a:p>
            <a:r>
              <a:rPr lang="en-US" sz="6400" b="1" baseline="30000" dirty="0">
                <a:latin typeface="Trebuchet MS" panose="020B0603020202020204" pitchFamily="34" charset="0"/>
              </a:rPr>
              <a:t>15</a:t>
            </a:r>
            <a:r>
              <a:rPr lang="en-US" sz="6400" dirty="0">
                <a:latin typeface="Trebuchet MS" panose="020B0603020202020204" pitchFamily="34" charset="0"/>
              </a:rPr>
              <a:t> "‘I know your works: you are neither cold nor hot. Would that you were either cold or hot!               </a:t>
            </a:r>
            <a:r>
              <a:rPr lang="en-US" sz="6400" b="1" baseline="30000" dirty="0">
                <a:latin typeface="Trebuchet MS" panose="020B0603020202020204" pitchFamily="34" charset="0"/>
              </a:rPr>
              <a:t>16</a:t>
            </a:r>
            <a:r>
              <a:rPr lang="en-US" sz="6400" dirty="0">
                <a:latin typeface="Trebuchet MS" panose="020B0603020202020204" pitchFamily="34" charset="0"/>
              </a:rPr>
              <a:t> So, because you are lukewarm, and neither hot nor cold, I will spit you out of my mouth.</a:t>
            </a:r>
          </a:p>
        </p:txBody>
      </p:sp>
    </p:spTree>
    <p:extLst>
      <p:ext uri="{BB962C8B-B14F-4D97-AF65-F5344CB8AC3E}">
        <p14:creationId xmlns:p14="http://schemas.microsoft.com/office/powerpoint/2010/main" val="3322042183"/>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0" y="0"/>
            <a:ext cx="12192000" cy="6858000"/>
          </a:xfrm>
        </p:spPr>
        <p:txBody>
          <a:bodyPr>
            <a:noAutofit/>
          </a:bodyPr>
          <a:lstStyle/>
          <a:p>
            <a:pPr marL="0" marR="0">
              <a:lnSpc>
                <a:spcPct val="107000"/>
              </a:lnSpc>
              <a:spcAft>
                <a:spcPts val="800"/>
              </a:spcAft>
              <a:buNone/>
            </a:pPr>
            <a:r>
              <a:rPr lang="en-US" sz="6000" dirty="0">
                <a:effectLst/>
                <a:latin typeface="Trebuchet MS" panose="020B0603020202020204" pitchFamily="34" charset="0"/>
                <a:ea typeface="Calibri" panose="020F0502020204030204" pitchFamily="34" charset="0"/>
                <a:cs typeface="Times New Roman" panose="02020603050405020304" pitchFamily="18" charset="0"/>
              </a:rPr>
              <a:t>The gate is strait — but the way is narrow. The gate is the goal — but the way is the journey. The question is not “Is the gate narrow?” The question is </a:t>
            </a:r>
            <a:r>
              <a:rPr lang="en-US" sz="6000" b="1" dirty="0">
                <a:effectLst/>
                <a:latin typeface="Trebuchet MS" panose="020B0603020202020204" pitchFamily="34" charset="0"/>
                <a:ea typeface="Calibri" panose="020F0502020204030204" pitchFamily="34" charset="0"/>
                <a:cs typeface="Times New Roman" panose="02020603050405020304" pitchFamily="18" charset="0"/>
              </a:rPr>
              <a:t>“Am I walking the narrow way that leads to it?”</a:t>
            </a:r>
            <a:endParaRPr lang="en-US" sz="4800" dirty="0">
              <a:effectLst/>
              <a:latin typeface="Trebuchet MS" panose="020B0603020202020204" pitchFamily="34" charset="0"/>
              <a:ea typeface="Calibri" panose="020F0502020204030204" pitchFamily="34" charset="0"/>
              <a:cs typeface="Times New Roman" panose="02020603050405020304" pitchFamily="18" charset="0"/>
            </a:endParaRPr>
          </a:p>
          <a:p>
            <a:pPr marL="45720" indent="0">
              <a:buNone/>
            </a:pPr>
            <a:r>
              <a:rPr lang="en-US" sz="5400" dirty="0">
                <a:solidFill>
                  <a:srgbClr val="000000"/>
                </a:solidFill>
                <a:effectLst>
                  <a:outerShdw blurRad="38100" dist="38100" dir="2700000" algn="tl">
                    <a:srgbClr val="000000">
                      <a:alpha val="43137"/>
                    </a:srgbClr>
                  </a:outerShdw>
                </a:effectLst>
                <a:latin typeface="Calibri" panose="020F0502020204030204" pitchFamily="34" charset="0"/>
              </a:rPr>
              <a:t>. </a:t>
            </a:r>
            <a:endParaRPr lang="en-US" sz="5400" dirty="0">
              <a:solidFill>
                <a:srgbClr val="000000"/>
              </a:solidFill>
              <a:effectLst>
                <a:outerShdw blurRad="38100" dist="38100" dir="2700000" algn="tl">
                  <a:srgbClr val="000000">
                    <a:alpha val="43137"/>
                  </a:srgbClr>
                </a:outerShdw>
              </a:effectLst>
              <a:latin typeface="Helvetica Neue"/>
            </a:endParaRPr>
          </a:p>
        </p:txBody>
      </p:sp>
    </p:spTree>
    <p:extLst>
      <p:ext uri="{BB962C8B-B14F-4D97-AF65-F5344CB8AC3E}">
        <p14:creationId xmlns:p14="http://schemas.microsoft.com/office/powerpoint/2010/main" val="3704280179"/>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B328CBF7-02B1-A770-CB38-1E52863BC5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839A6B-57A1-D0A8-AC23-4189F11C9FE8}"/>
              </a:ext>
            </a:extLst>
          </p:cNvPr>
          <p:cNvSpPr>
            <a:spLocks noGrp="1"/>
          </p:cNvSpPr>
          <p:nvPr>
            <p:ph type="title"/>
          </p:nvPr>
        </p:nvSpPr>
        <p:spPr>
          <a:xfrm>
            <a:off x="0" y="3810"/>
            <a:ext cx="12192000" cy="12153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Proverbs 4:25-27 </a:t>
            </a:r>
          </a:p>
        </p:txBody>
      </p:sp>
      <p:sp>
        <p:nvSpPr>
          <p:cNvPr id="3" name="Content Placeholder 2">
            <a:extLst>
              <a:ext uri="{FF2B5EF4-FFF2-40B4-BE49-F238E27FC236}">
                <a16:creationId xmlns:a16="http://schemas.microsoft.com/office/drawing/2014/main" id="{3DCF5733-5BF1-442D-9ABD-C6B5028638AC}"/>
              </a:ext>
            </a:extLst>
          </p:cNvPr>
          <p:cNvSpPr>
            <a:spLocks noGrp="1"/>
          </p:cNvSpPr>
          <p:nvPr>
            <p:ph sz="quarter" idx="13"/>
          </p:nvPr>
        </p:nvSpPr>
        <p:spPr>
          <a:xfrm>
            <a:off x="0" y="885825"/>
            <a:ext cx="12192000" cy="5972175"/>
          </a:xfrm>
        </p:spPr>
        <p:txBody>
          <a:bodyPr>
            <a:noAutofit/>
          </a:bodyPr>
          <a:lstStyle/>
          <a:p>
            <a:r>
              <a:rPr lang="en-US" sz="5700" b="1" baseline="30000" dirty="0">
                <a:latin typeface="Trebuchet MS" panose="020B0603020202020204" pitchFamily="34" charset="0"/>
              </a:rPr>
              <a:t>25</a:t>
            </a:r>
            <a:r>
              <a:rPr lang="en-US" sz="5700" dirty="0">
                <a:latin typeface="Trebuchet MS" panose="020B0603020202020204" pitchFamily="34" charset="0"/>
              </a:rPr>
              <a:t> Let your eyes look directly forward, and your gaze be straight before you.</a:t>
            </a:r>
            <a:br>
              <a:rPr lang="en-US" sz="5700" dirty="0">
                <a:latin typeface="Trebuchet MS" panose="020B0603020202020204" pitchFamily="34" charset="0"/>
              </a:rPr>
            </a:br>
            <a:r>
              <a:rPr lang="en-US" sz="5700" b="1" baseline="30000" dirty="0">
                <a:latin typeface="Trebuchet MS" panose="020B0603020202020204" pitchFamily="34" charset="0"/>
              </a:rPr>
              <a:t>26</a:t>
            </a:r>
            <a:r>
              <a:rPr lang="en-US" sz="5700" dirty="0">
                <a:latin typeface="Trebuchet MS" panose="020B0603020202020204" pitchFamily="34" charset="0"/>
              </a:rPr>
              <a:t> Ponder the path of your feet; then all your ways will be sure.</a:t>
            </a:r>
            <a:br>
              <a:rPr lang="en-US" sz="5700" dirty="0">
                <a:latin typeface="Trebuchet MS" panose="020B0603020202020204" pitchFamily="34" charset="0"/>
              </a:rPr>
            </a:br>
            <a:r>
              <a:rPr lang="en-US" sz="5700" b="1" baseline="30000" dirty="0">
                <a:latin typeface="Trebuchet MS" panose="020B0603020202020204" pitchFamily="34" charset="0"/>
              </a:rPr>
              <a:t>27</a:t>
            </a:r>
            <a:r>
              <a:rPr lang="en-US" sz="5700" dirty="0">
                <a:latin typeface="Trebuchet MS" panose="020B0603020202020204" pitchFamily="34" charset="0"/>
              </a:rPr>
              <a:t> Do not swerve to the right or to the left; turn your foot away from evil.</a:t>
            </a:r>
          </a:p>
        </p:txBody>
      </p:sp>
    </p:spTree>
    <p:extLst>
      <p:ext uri="{BB962C8B-B14F-4D97-AF65-F5344CB8AC3E}">
        <p14:creationId xmlns:p14="http://schemas.microsoft.com/office/powerpoint/2010/main" val="388161080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p:cNvGrpSpPr/>
        <p:nvPr/>
      </p:nvGrpSpPr>
      <p:grpSpPr>
        <a:xfrm>
          <a:off x="0" y="0"/>
          <a:ext cx="0" cy="0"/>
          <a:chOff x="0" y="0"/>
          <a:chExt cx="0" cy="0"/>
        </a:xfrm>
      </p:grpSpPr>
      <p:sp>
        <p:nvSpPr>
          <p:cNvPr id="52225" name="Rectangle 2"/>
          <p:cNvSpPr>
            <a:spLocks noGrp="1"/>
          </p:cNvSpPr>
          <p:nvPr>
            <p:ph type="title"/>
          </p:nvPr>
        </p:nvSpPr>
        <p:spPr bwMode="auto">
          <a:xfrm>
            <a:off x="0" y="152400"/>
            <a:ext cx="12191999" cy="1143000"/>
          </a:xfrm>
          <a:noFill/>
        </p:spPr>
        <p:txBody>
          <a:bodyPr vert="horz" wrap="square" lIns="91440" tIns="45720" rIns="91440" bIns="45720" numCol="1" rtlCol="0" anchor="t" anchorCtr="0" compatLnSpc="1">
            <a:prstTxWarp prst="textNoShape">
              <a:avLst/>
            </a:prstTxWarp>
            <a:noAutofit/>
          </a:bodyPr>
          <a:lstStyle/>
          <a:p>
            <a:pPr marL="0" indent="0" algn="l">
              <a:buNone/>
            </a:pPr>
            <a:r>
              <a:rPr lang="en-US" sz="8800" i="1" dirty="0">
                <a:solidFill>
                  <a:srgbClr val="C00000"/>
                </a:solidFill>
                <a:effectLst>
                  <a:outerShdw blurRad="38100" dist="38100" dir="2700000" algn="tl">
                    <a:srgbClr val="000000">
                      <a:alpha val="43137"/>
                    </a:srgbClr>
                  </a:outerShdw>
                </a:effectLst>
              </a:rPr>
              <a:t>Hear: Romans 10:17</a:t>
            </a:r>
          </a:p>
        </p:txBody>
      </p:sp>
      <p:sp>
        <p:nvSpPr>
          <p:cNvPr id="52226" name="Rectangle 3"/>
          <p:cNvSpPr>
            <a:spLocks noGrp="1"/>
          </p:cNvSpPr>
          <p:nvPr>
            <p:ph sz="quarter" idx="13"/>
          </p:nvPr>
        </p:nvSpPr>
        <p:spPr>
          <a:xfrm>
            <a:off x="-1" y="1295400"/>
            <a:ext cx="12191999" cy="5562600"/>
          </a:xfrm>
        </p:spPr>
        <p:txBody>
          <a:bodyPr>
            <a:normAutofit/>
          </a:bodyPr>
          <a:lstStyle/>
          <a:p>
            <a:pPr marL="0" indent="0">
              <a:buNone/>
            </a:pPr>
            <a:r>
              <a:rPr lang="en-US" sz="9600" i="1" dirty="0">
                <a:effectLst>
                  <a:outerShdw blurRad="38100" dist="38100" dir="2700000" algn="tl">
                    <a:srgbClr val="000000">
                      <a:alpha val="43137"/>
                    </a:srgbClr>
                  </a:outerShdw>
                </a:effectLst>
              </a:rPr>
              <a:t>So then faith cometh by hearing, and hearing by the word of God.</a:t>
            </a:r>
          </a:p>
        </p:txBody>
      </p:sp>
      <p:pic>
        <p:nvPicPr>
          <p:cNvPr id="52227" name="Picture 4" descr="MP900443601[1]"/>
          <p:cNvPicPr>
            <a:picLocks noChangeAspect="1" noChangeArrowheads="1"/>
          </p:cNvPicPr>
          <p:nvPr/>
        </p:nvPicPr>
        <p:blipFill>
          <a:blip r:embed="rId4"/>
          <a:srcRect/>
          <a:stretch>
            <a:fillRect/>
          </a:stretch>
        </p:blipFill>
        <p:spPr bwMode="auto">
          <a:xfrm>
            <a:off x="10028585" y="5405718"/>
            <a:ext cx="2176862" cy="1447800"/>
          </a:xfrm>
          <a:prstGeom prst="rect">
            <a:avLst/>
          </a:prstGeom>
          <a:no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extLst>
      <p:ext uri="{BB962C8B-B14F-4D97-AF65-F5344CB8AC3E}">
        <p14:creationId xmlns:p14="http://schemas.microsoft.com/office/powerpoint/2010/main" val="3326393578"/>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p:cNvGrpSpPr/>
        <p:nvPr/>
      </p:nvGrpSpPr>
      <p:grpSpPr>
        <a:xfrm>
          <a:off x="0" y="0"/>
          <a:ext cx="0" cy="0"/>
          <a:chOff x="0" y="0"/>
          <a:chExt cx="0" cy="0"/>
        </a:xfrm>
      </p:grpSpPr>
      <p:sp>
        <p:nvSpPr>
          <p:cNvPr id="53249" name="Rectangle 2"/>
          <p:cNvSpPr>
            <a:spLocks noGrp="1"/>
          </p:cNvSpPr>
          <p:nvPr>
            <p:ph type="title"/>
          </p:nvPr>
        </p:nvSpPr>
        <p:spPr bwMode="auto">
          <a:xfrm>
            <a:off x="0" y="0"/>
            <a:ext cx="12192000" cy="1140546"/>
          </a:xfrm>
          <a:noFill/>
        </p:spPr>
        <p:txBody>
          <a:bodyPr vert="horz" wrap="square" lIns="91440" tIns="45720" rIns="91440" bIns="45720" numCol="1" rtlCol="0" anchor="t" anchorCtr="0" compatLnSpc="1">
            <a:prstTxWarp prst="textNoShape">
              <a:avLst/>
            </a:prstTxWarp>
            <a:noAutofit/>
          </a:bodyPr>
          <a:lstStyle/>
          <a:p>
            <a:pPr marL="0" indent="0" algn="l">
              <a:buNone/>
            </a:pPr>
            <a:r>
              <a:rPr lang="en-US" sz="7000" i="1" dirty="0">
                <a:solidFill>
                  <a:srgbClr val="C00000"/>
                </a:solidFill>
                <a:effectLst>
                  <a:outerShdw blurRad="38100" dist="38100" dir="2700000" algn="tl">
                    <a:srgbClr val="000000">
                      <a:alpha val="43137"/>
                    </a:srgbClr>
                  </a:outerShdw>
                </a:effectLst>
              </a:rPr>
              <a:t>Believe: Hebrews 11:6</a:t>
            </a:r>
          </a:p>
        </p:txBody>
      </p:sp>
      <p:sp>
        <p:nvSpPr>
          <p:cNvPr id="53250" name="Rectangle 3"/>
          <p:cNvSpPr>
            <a:spLocks noGrp="1"/>
          </p:cNvSpPr>
          <p:nvPr>
            <p:ph sz="quarter" idx="13"/>
          </p:nvPr>
        </p:nvSpPr>
        <p:spPr>
          <a:xfrm>
            <a:off x="0" y="1828800"/>
            <a:ext cx="12192000" cy="5029200"/>
          </a:xfrm>
        </p:spPr>
        <p:txBody>
          <a:bodyPr>
            <a:noAutofit/>
          </a:bodyPr>
          <a:lstStyle/>
          <a:p>
            <a:pPr marL="0" indent="0">
              <a:lnSpc>
                <a:spcPct val="90000"/>
              </a:lnSpc>
              <a:buNone/>
            </a:pPr>
            <a:r>
              <a:rPr lang="en-US" sz="7000" i="1" dirty="0">
                <a:effectLst>
                  <a:outerShdw blurRad="38100" dist="38100" dir="2700000" algn="tl">
                    <a:srgbClr val="000000">
                      <a:alpha val="43137"/>
                    </a:srgbClr>
                  </a:outerShdw>
                </a:effectLst>
              </a:rPr>
              <a:t>But without faith it is impossible to please him: for he that cometh to God must believe that he is, and that he is a rewarder of them that diligently seek him.</a:t>
            </a:r>
          </a:p>
        </p:txBody>
      </p:sp>
      <p:pic>
        <p:nvPicPr>
          <p:cNvPr id="53251" name="Picture 4" descr="MP900443601[1]"/>
          <p:cNvPicPr>
            <a:picLocks noChangeAspect="1" noChangeArrowheads="1"/>
          </p:cNvPicPr>
          <p:nvPr/>
        </p:nvPicPr>
        <p:blipFill>
          <a:blip r:embed="rId4"/>
          <a:srcRect/>
          <a:stretch>
            <a:fillRect/>
          </a:stretch>
        </p:blipFill>
        <p:spPr bwMode="auto">
          <a:xfrm>
            <a:off x="9806823" y="13854"/>
            <a:ext cx="2385178" cy="1586346"/>
          </a:xfrm>
          <a:prstGeom prst="rect">
            <a:avLst/>
          </a:prstGeom>
          <a:noFill/>
          <a:ln w="9525">
            <a:noFill/>
            <a:miter lim="800000"/>
            <a:headEnd/>
            <a:tailEnd/>
          </a:ln>
        </p:spPr>
      </p:pic>
    </p:spTree>
    <p:extLst>
      <p:ext uri="{BB962C8B-B14F-4D97-AF65-F5344CB8AC3E}">
        <p14:creationId xmlns:p14="http://schemas.microsoft.com/office/powerpoint/2010/main" val="2996834355"/>
      </p:ext>
    </p:extLst>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p:cNvGrpSpPr/>
        <p:nvPr/>
      </p:nvGrpSpPr>
      <p:grpSpPr>
        <a:xfrm>
          <a:off x="0" y="0"/>
          <a:ext cx="0" cy="0"/>
          <a:chOff x="0" y="0"/>
          <a:chExt cx="0" cy="0"/>
        </a:xfrm>
      </p:grpSpPr>
      <p:sp>
        <p:nvSpPr>
          <p:cNvPr id="54273" name="Rectangle 2"/>
          <p:cNvSpPr>
            <a:spLocks noGrp="1"/>
          </p:cNvSpPr>
          <p:nvPr>
            <p:ph type="title"/>
          </p:nvPr>
        </p:nvSpPr>
        <p:spPr bwMode="auto">
          <a:xfrm>
            <a:off x="0" y="6927"/>
            <a:ext cx="12192000" cy="983673"/>
          </a:xfrm>
          <a:noFill/>
        </p:spPr>
        <p:txBody>
          <a:bodyPr vert="horz" wrap="square" lIns="91440" tIns="45720" rIns="91440" bIns="45720" numCol="1" rtlCol="0" anchor="t" anchorCtr="0" compatLnSpc="1">
            <a:prstTxWarp prst="textNoShape">
              <a:avLst/>
            </a:prstTxWarp>
            <a:noAutofit/>
          </a:bodyPr>
          <a:lstStyle/>
          <a:p>
            <a:pPr marL="0" indent="0" algn="l">
              <a:buNone/>
            </a:pPr>
            <a:r>
              <a:rPr lang="en-US" sz="8800" i="1" dirty="0">
                <a:solidFill>
                  <a:srgbClr val="C00000"/>
                </a:solidFill>
                <a:effectLst>
                  <a:outerShdw blurRad="38100" dist="38100" dir="2700000" algn="tl">
                    <a:srgbClr val="000000">
                      <a:alpha val="43137"/>
                    </a:srgbClr>
                  </a:outerShdw>
                </a:effectLst>
              </a:rPr>
              <a:t>Repent: Luke 13:3</a:t>
            </a:r>
          </a:p>
        </p:txBody>
      </p:sp>
      <p:sp>
        <p:nvSpPr>
          <p:cNvPr id="54274" name="Rectangle 3"/>
          <p:cNvSpPr>
            <a:spLocks noGrp="1"/>
          </p:cNvSpPr>
          <p:nvPr>
            <p:ph sz="quarter" idx="13"/>
          </p:nvPr>
        </p:nvSpPr>
        <p:spPr>
          <a:xfrm>
            <a:off x="0" y="1447800"/>
            <a:ext cx="12268200" cy="5403272"/>
          </a:xfrm>
        </p:spPr>
        <p:txBody>
          <a:bodyPr>
            <a:normAutofit/>
          </a:bodyPr>
          <a:lstStyle/>
          <a:p>
            <a:pPr marL="0" indent="0">
              <a:buNone/>
            </a:pPr>
            <a:r>
              <a:rPr lang="en-US" sz="9600" i="1" dirty="0">
                <a:effectLst>
                  <a:outerShdw blurRad="38100" dist="38100" dir="2700000" algn="tl">
                    <a:srgbClr val="000000">
                      <a:alpha val="43137"/>
                    </a:srgbClr>
                  </a:outerShdw>
                </a:effectLst>
              </a:rPr>
              <a:t>I tell you, Nay: but, except ye repent, ye shall all likewise perish.</a:t>
            </a:r>
            <a:r>
              <a:rPr lang="en-US" sz="9600" i="1" dirty="0">
                <a:solidFill>
                  <a:srgbClr val="3333CC"/>
                </a:solidFill>
                <a:effectLst>
                  <a:outerShdw blurRad="38100" dist="38100" dir="2700000" algn="tl">
                    <a:srgbClr val="000000">
                      <a:alpha val="43137"/>
                    </a:srgbClr>
                  </a:outerShdw>
                </a:effectLst>
              </a:rPr>
              <a:t> </a:t>
            </a:r>
          </a:p>
        </p:txBody>
      </p:sp>
      <p:pic>
        <p:nvPicPr>
          <p:cNvPr id="54275" name="Picture 4" descr="MP900443601[1]"/>
          <p:cNvPicPr>
            <a:picLocks noChangeAspect="1" noChangeArrowheads="1"/>
          </p:cNvPicPr>
          <p:nvPr/>
        </p:nvPicPr>
        <p:blipFill>
          <a:blip r:embed="rId4"/>
          <a:srcRect/>
          <a:stretch>
            <a:fillRect/>
          </a:stretch>
        </p:blipFill>
        <p:spPr bwMode="auto">
          <a:xfrm>
            <a:off x="9671421" y="5181601"/>
            <a:ext cx="2520580" cy="1676400"/>
          </a:xfrm>
          <a:prstGeom prst="rect">
            <a:avLst/>
          </a:prstGeom>
          <a:noFill/>
          <a:ln w="9525">
            <a:noFill/>
            <a:miter lim="800000"/>
            <a:headEnd/>
            <a:tailEnd/>
          </a:ln>
        </p:spPr>
      </p:pic>
    </p:spTree>
    <p:extLst>
      <p:ext uri="{BB962C8B-B14F-4D97-AF65-F5344CB8AC3E}">
        <p14:creationId xmlns:p14="http://schemas.microsoft.com/office/powerpoint/2010/main" val="1544492235"/>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p:cNvGrpSpPr/>
        <p:nvPr/>
      </p:nvGrpSpPr>
      <p:grpSpPr>
        <a:xfrm>
          <a:off x="0" y="0"/>
          <a:ext cx="0" cy="0"/>
          <a:chOff x="0" y="0"/>
          <a:chExt cx="0" cy="0"/>
        </a:xfrm>
      </p:grpSpPr>
      <p:sp>
        <p:nvSpPr>
          <p:cNvPr id="55297" name="Rectangle 2"/>
          <p:cNvSpPr>
            <a:spLocks noGrp="1"/>
          </p:cNvSpPr>
          <p:nvPr>
            <p:ph type="title"/>
          </p:nvPr>
        </p:nvSpPr>
        <p:spPr bwMode="auto">
          <a:xfrm>
            <a:off x="0" y="0"/>
            <a:ext cx="12192000" cy="990600"/>
          </a:xfrm>
          <a:noFill/>
        </p:spPr>
        <p:txBody>
          <a:bodyPr vert="horz" wrap="square" lIns="91440" tIns="45720" rIns="91440" bIns="45720" numCol="1" rtlCol="0" anchor="t" anchorCtr="0" compatLnSpc="1">
            <a:prstTxWarp prst="textNoShape">
              <a:avLst/>
            </a:prstTxWarp>
            <a:normAutofit/>
          </a:bodyPr>
          <a:lstStyle/>
          <a:p>
            <a:pPr marL="0" indent="0" algn="l">
              <a:buNone/>
            </a:pPr>
            <a:r>
              <a:rPr lang="en-US" sz="6600" i="1" dirty="0">
                <a:solidFill>
                  <a:srgbClr val="C00000"/>
                </a:solidFill>
                <a:effectLst>
                  <a:outerShdw blurRad="38100" dist="38100" dir="2700000" algn="tl">
                    <a:srgbClr val="000000">
                      <a:alpha val="43137"/>
                    </a:srgbClr>
                  </a:outerShdw>
                </a:effectLst>
              </a:rPr>
              <a:t>Confess: Matthew 10:32-33</a:t>
            </a:r>
          </a:p>
        </p:txBody>
      </p:sp>
      <p:sp>
        <p:nvSpPr>
          <p:cNvPr id="55298" name="Rectangle 3"/>
          <p:cNvSpPr>
            <a:spLocks noGrp="1"/>
          </p:cNvSpPr>
          <p:nvPr>
            <p:ph sz="quarter" idx="13"/>
          </p:nvPr>
        </p:nvSpPr>
        <p:spPr>
          <a:xfrm>
            <a:off x="0" y="1600200"/>
            <a:ext cx="12192000" cy="5257800"/>
          </a:xfrm>
        </p:spPr>
        <p:txBody>
          <a:bodyPr>
            <a:noAutofit/>
          </a:bodyPr>
          <a:lstStyle/>
          <a:p>
            <a:pPr marL="0" indent="0">
              <a:buNone/>
            </a:pPr>
            <a:r>
              <a:rPr lang="en-US" sz="5500" b="1" i="1" dirty="0">
                <a:hlinkClick r:id="rId4"/>
              </a:rPr>
              <a:t>32</a:t>
            </a:r>
            <a:r>
              <a:rPr lang="en-US" sz="5500" b="1" i="1" dirty="0"/>
              <a:t> </a:t>
            </a:r>
            <a:r>
              <a:rPr lang="en-US" sz="5500" i="1" dirty="0">
                <a:effectLst>
                  <a:outerShdw blurRad="38100" dist="38100" dir="2700000" algn="tl">
                    <a:srgbClr val="000000">
                      <a:alpha val="43137"/>
                    </a:srgbClr>
                  </a:outerShdw>
                </a:effectLst>
              </a:rPr>
              <a:t>Whosoever therefore shall confess me before men, him will I confess also before my Father which is in heaven.</a:t>
            </a:r>
            <a:r>
              <a:rPr lang="en-US" sz="5500" b="1" i="1" dirty="0">
                <a:effectLst>
                  <a:outerShdw blurRad="38100" dist="38100" dir="2700000" algn="tl">
                    <a:srgbClr val="000000">
                      <a:alpha val="43137"/>
                    </a:srgbClr>
                  </a:outerShdw>
                </a:effectLst>
              </a:rPr>
              <a:t> </a:t>
            </a:r>
          </a:p>
          <a:p>
            <a:pPr marL="0" indent="0">
              <a:buNone/>
            </a:pPr>
            <a:r>
              <a:rPr lang="en-US" sz="5500" b="1" i="1" dirty="0">
                <a:hlinkClick r:id="rId5"/>
              </a:rPr>
              <a:t>33</a:t>
            </a:r>
            <a:r>
              <a:rPr lang="en-US" sz="5500" b="1" i="1" dirty="0"/>
              <a:t> </a:t>
            </a:r>
            <a:r>
              <a:rPr lang="en-US" sz="5500" i="1" dirty="0">
                <a:effectLst>
                  <a:outerShdw blurRad="38100" dist="38100" dir="2700000" algn="tl">
                    <a:srgbClr val="000000">
                      <a:alpha val="43137"/>
                    </a:srgbClr>
                  </a:outerShdw>
                </a:effectLst>
              </a:rPr>
              <a:t>But whosoever shall deny me before men, him will I also deny before my Father which is in heaven. </a:t>
            </a:r>
          </a:p>
        </p:txBody>
      </p:sp>
      <p:pic>
        <p:nvPicPr>
          <p:cNvPr id="55299" name="Picture 4" descr="MP900443601[1]"/>
          <p:cNvPicPr>
            <a:picLocks noChangeAspect="1" noChangeArrowheads="1"/>
          </p:cNvPicPr>
          <p:nvPr/>
        </p:nvPicPr>
        <p:blipFill>
          <a:blip r:embed="rId6"/>
          <a:srcRect/>
          <a:stretch>
            <a:fillRect/>
          </a:stretch>
        </p:blipFill>
        <p:spPr bwMode="auto">
          <a:xfrm>
            <a:off x="10016522" y="-1"/>
            <a:ext cx="2175478" cy="1447801"/>
          </a:xfrm>
          <a:prstGeom prst="rect">
            <a:avLst/>
          </a:prstGeom>
          <a:noFill/>
          <a:ln w="9525">
            <a:noFill/>
            <a:miter lim="800000"/>
            <a:headEnd/>
            <a:tailEnd/>
          </a:ln>
        </p:spPr>
      </p:pic>
    </p:spTree>
    <p:extLst>
      <p:ext uri="{BB962C8B-B14F-4D97-AF65-F5344CB8AC3E}">
        <p14:creationId xmlns:p14="http://schemas.microsoft.com/office/powerpoint/2010/main" val="2421991286"/>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p:cNvGrpSpPr/>
        <p:nvPr/>
      </p:nvGrpSpPr>
      <p:grpSpPr>
        <a:xfrm>
          <a:off x="0" y="0"/>
          <a:ext cx="0" cy="0"/>
          <a:chOff x="0" y="0"/>
          <a:chExt cx="0" cy="0"/>
        </a:xfrm>
      </p:grpSpPr>
      <p:sp>
        <p:nvSpPr>
          <p:cNvPr id="56321" name="Rectangle 2"/>
          <p:cNvSpPr>
            <a:spLocks noGrp="1"/>
          </p:cNvSpPr>
          <p:nvPr>
            <p:ph type="title"/>
          </p:nvPr>
        </p:nvSpPr>
        <p:spPr bwMode="auto">
          <a:xfrm>
            <a:off x="1" y="0"/>
            <a:ext cx="12223028" cy="1371600"/>
          </a:xfrm>
          <a:noFill/>
        </p:spPr>
        <p:txBody>
          <a:bodyPr vert="horz" wrap="square" lIns="91440" tIns="45720" rIns="91440" bIns="45720" numCol="1" rtlCol="0" anchor="t" anchorCtr="0" compatLnSpc="1">
            <a:prstTxWarp prst="textNoShape">
              <a:avLst/>
            </a:prstTxWarp>
            <a:noAutofit/>
          </a:bodyPr>
          <a:lstStyle/>
          <a:p>
            <a:pPr marL="0" indent="0" algn="l">
              <a:buNone/>
            </a:pPr>
            <a:r>
              <a:rPr lang="en-US" sz="8800" i="1" dirty="0">
                <a:solidFill>
                  <a:srgbClr val="C00000"/>
                </a:solidFill>
                <a:effectLst>
                  <a:outerShdw blurRad="38100" dist="38100" dir="2700000" algn="tl">
                    <a:srgbClr val="000000">
                      <a:alpha val="43137"/>
                    </a:srgbClr>
                  </a:outerShdw>
                </a:effectLst>
              </a:rPr>
              <a:t>Baptize: Acts 22:16</a:t>
            </a:r>
          </a:p>
        </p:txBody>
      </p:sp>
      <p:sp>
        <p:nvSpPr>
          <p:cNvPr id="56322" name="Rectangle 3"/>
          <p:cNvSpPr>
            <a:spLocks noGrp="1"/>
          </p:cNvSpPr>
          <p:nvPr>
            <p:ph sz="quarter" idx="13"/>
          </p:nvPr>
        </p:nvSpPr>
        <p:spPr>
          <a:xfrm>
            <a:off x="-1" y="1524000"/>
            <a:ext cx="12191999" cy="5334000"/>
          </a:xfrm>
        </p:spPr>
        <p:txBody>
          <a:bodyPr>
            <a:normAutofit/>
          </a:bodyPr>
          <a:lstStyle/>
          <a:p>
            <a:pPr marL="0" indent="0">
              <a:buNone/>
            </a:pPr>
            <a:r>
              <a:rPr lang="en-US" sz="8000" i="1" dirty="0">
                <a:effectLst>
                  <a:outerShdw blurRad="38100" dist="38100" dir="2700000" algn="tl">
                    <a:srgbClr val="000000">
                      <a:alpha val="43137"/>
                    </a:srgbClr>
                  </a:outerShdw>
                </a:effectLst>
              </a:rPr>
              <a:t>And now why </a:t>
            </a:r>
            <a:r>
              <a:rPr lang="en-US" sz="8000" i="1" dirty="0" err="1">
                <a:effectLst>
                  <a:outerShdw blurRad="38100" dist="38100" dir="2700000" algn="tl">
                    <a:srgbClr val="000000">
                      <a:alpha val="43137"/>
                    </a:srgbClr>
                  </a:outerShdw>
                </a:effectLst>
              </a:rPr>
              <a:t>tarriest</a:t>
            </a:r>
            <a:r>
              <a:rPr lang="en-US" sz="8000" i="1" dirty="0">
                <a:effectLst>
                  <a:outerShdw blurRad="38100" dist="38100" dir="2700000" algn="tl">
                    <a:srgbClr val="000000">
                      <a:alpha val="43137"/>
                    </a:srgbClr>
                  </a:outerShdw>
                </a:effectLst>
              </a:rPr>
              <a:t> thou? arise, and be baptized, and wash away thy sins, calling on the name of the Lord.</a:t>
            </a:r>
          </a:p>
        </p:txBody>
      </p:sp>
      <p:pic>
        <p:nvPicPr>
          <p:cNvPr id="56323" name="Picture 4" descr="MP900443601[1]"/>
          <p:cNvPicPr>
            <a:picLocks noChangeAspect="1" noChangeArrowheads="1"/>
          </p:cNvPicPr>
          <p:nvPr/>
        </p:nvPicPr>
        <p:blipFill>
          <a:blip r:embed="rId4"/>
          <a:srcRect/>
          <a:stretch>
            <a:fillRect/>
          </a:stretch>
        </p:blipFill>
        <p:spPr bwMode="auto">
          <a:xfrm>
            <a:off x="9933421" y="-10413"/>
            <a:ext cx="2289608" cy="1524133"/>
          </a:xfrm>
          <a:prstGeom prst="rect">
            <a:avLst/>
          </a:prstGeom>
          <a:noFill/>
          <a:ln w="9525">
            <a:noFill/>
            <a:miter lim="800000"/>
            <a:headEnd/>
            <a:tailEnd/>
          </a:ln>
        </p:spPr>
      </p:pic>
      <p:pic>
        <p:nvPicPr>
          <p:cNvPr id="56324" name="Picture 2" descr="C:\Users\Fain\AppData\Local\Microsoft\Windows\Temporary Internet Files\Content.IE5\RW2PWPFG\MC900057792[1].wmf"/>
          <p:cNvPicPr>
            <a:picLocks noChangeAspect="1" noChangeArrowheads="1"/>
          </p:cNvPicPr>
          <p:nvPr/>
        </p:nvPicPr>
        <p:blipFill>
          <a:blip r:embed="rId5"/>
          <a:srcRect/>
          <a:stretch>
            <a:fillRect/>
          </a:stretch>
        </p:blipFill>
        <p:spPr bwMode="auto">
          <a:xfrm>
            <a:off x="9933421" y="4899025"/>
            <a:ext cx="2227262" cy="1936750"/>
          </a:xfrm>
          <a:prstGeom prst="rect">
            <a:avLst/>
          </a:prstGeom>
          <a:noFill/>
          <a:ln w="9525">
            <a:noFill/>
            <a:miter lim="800000"/>
            <a:headEnd/>
            <a:tailEnd/>
          </a:ln>
        </p:spPr>
      </p:pic>
    </p:spTree>
    <p:extLst>
      <p:ext uri="{BB962C8B-B14F-4D97-AF65-F5344CB8AC3E}">
        <p14:creationId xmlns:p14="http://schemas.microsoft.com/office/powerpoint/2010/main" val="1368784749"/>
      </p:ext>
    </p:extLst>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Sermon Template Rev 3 (2026).potx" id="{3F52B259-99EA-42C3-A649-2B9757542C72}" vid="{BA9D8C74-E060-4C76-84D2-3D38AED01AF1}"/>
    </a:ext>
  </a:extLst>
</a:theme>
</file>

<file path=ppt/theme/theme2.xml><?xml version="1.0" encoding="utf-8"?>
<a:theme xmlns:a="http://schemas.openxmlformats.org/drawingml/2006/main" name="Slipstream">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extLst>
    <a:ext uri="{05A4C25C-085E-4340-85A3-A5531E510DB2}">
      <thm15:themeFamily xmlns:thm15="http://schemas.microsoft.com/office/thememl/2012/main" name="Presentation1" id="{A5807EA4-D798-4346-93B5-076BD118FC1E}" vid="{4509C512-854D-408D-A12C-B140865DE0B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3.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4.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5.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6.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7.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8.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9.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10.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11.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12.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13.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14.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15.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16.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17.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18.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19.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0.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1.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2.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3.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4.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docProps/app.xml><?xml version="1.0" encoding="utf-8"?>
<Properties xmlns="http://schemas.openxmlformats.org/officeDocument/2006/extended-properties" xmlns:vt="http://schemas.openxmlformats.org/officeDocument/2006/docPropsVTypes">
  <Template>Sermon Template Rev 3 (2026)</Template>
  <TotalTime>1097</TotalTime>
  <Words>998</Words>
  <Application>Microsoft Office PowerPoint</Application>
  <PresentationFormat>Widescreen</PresentationFormat>
  <Paragraphs>58</Paragraphs>
  <Slides>25</Slides>
  <Notes>6</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25</vt:i4>
      </vt:variant>
    </vt:vector>
  </HeadingPairs>
  <TitlesOfParts>
    <vt:vector size="34" baseType="lpstr">
      <vt:lpstr>Aptos</vt:lpstr>
      <vt:lpstr>Arial</vt:lpstr>
      <vt:lpstr>Calibri</vt:lpstr>
      <vt:lpstr>Calibri Light</vt:lpstr>
      <vt:lpstr>Georgia</vt:lpstr>
      <vt:lpstr>Helvetica Neue</vt:lpstr>
      <vt:lpstr>Trebuchet MS</vt:lpstr>
      <vt:lpstr>Metropolitan</vt:lpstr>
      <vt:lpstr>Slipstream</vt:lpstr>
      <vt:lpstr>Just How Narrow is That Way?</vt:lpstr>
      <vt:lpstr>Matthew 7:13–14 (KJV)</vt:lpstr>
      <vt:lpstr>The Way Is So Narrow  That We Are Either Blessed or Cursed</vt:lpstr>
      <vt:lpstr>Deuteronomy 30:19 </vt:lpstr>
      <vt:lpstr>Luke 13:23-24 </vt:lpstr>
      <vt:lpstr>The Way Is So Narrow That  There Is Only One Path to Blessing</vt:lpstr>
      <vt:lpstr>Ephesians 4:1–5 </vt:lpstr>
      <vt:lpstr>Ephesians 4:1–5 </vt:lpstr>
      <vt:lpstr>Ephesians 1:22–23 </vt:lpstr>
      <vt:lpstr>Ephesians 1:22–23 </vt:lpstr>
      <vt:lpstr>I Corinthians 12:12–13 </vt:lpstr>
      <vt:lpstr>The Way Is So Narrow That  God Built It Around Oneness</vt:lpstr>
      <vt:lpstr>Proverbs 3:5–6 </vt:lpstr>
      <vt:lpstr>Romans 6:3–4 </vt:lpstr>
      <vt:lpstr>I Peter 3:20–21 </vt:lpstr>
      <vt:lpstr>The Way Is So Narrow That  Only the Few That Work Walk It </vt:lpstr>
      <vt:lpstr>Ephesians 5:15–17 </vt:lpstr>
      <vt:lpstr>Revelation 3:15–16 </vt:lpstr>
      <vt:lpstr>PowerPoint Presentation</vt:lpstr>
      <vt:lpstr>Proverbs 4:25-27 </vt:lpstr>
      <vt:lpstr>Hear: Romans 10:17</vt:lpstr>
      <vt:lpstr>Believe: Hebrews 11:6</vt:lpstr>
      <vt:lpstr>Repent: Luke 13:3</vt:lpstr>
      <vt:lpstr>Confess: Matthew 10:32-33</vt:lpstr>
      <vt:lpstr>Baptize: Acts 22:16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Stuart Fain</dc:creator>
  <cp:lastModifiedBy>Stuart Fain</cp:lastModifiedBy>
  <cp:revision>1</cp:revision>
  <dcterms:created xsi:type="dcterms:W3CDTF">2026-10-17T19:55:02Z</dcterms:created>
  <dcterms:modified xsi:type="dcterms:W3CDTF">2026-10-18T14:18:00Z</dcterms:modified>
</cp:coreProperties>
</file>